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2" r:id="rId2"/>
    <p:sldId id="263" r:id="rId3"/>
    <p:sldId id="264" r:id="rId4"/>
    <p:sldId id="265" r:id="rId5"/>
    <p:sldId id="266" r:id="rId6"/>
    <p:sldId id="281" r:id="rId7"/>
    <p:sldId id="272" r:id="rId8"/>
    <p:sldId id="267" r:id="rId9"/>
    <p:sldId id="268" r:id="rId10"/>
    <p:sldId id="269" r:id="rId11"/>
    <p:sldId id="270" r:id="rId12"/>
    <p:sldId id="271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A8A934-6981-4895-BFA4-FC7F846562A5}" v="94" dt="2023-10-15T12:58:38.482"/>
    <p1510:client id="{FFF3B867-47E5-4DA4-AF5C-54C707455CC0}" v="304" dt="2023-10-15T14:03:03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rizio Durante" userId="5b0ebee0a47ccd89" providerId="Windows Live" clId="Web-{C2A8A934-6981-4895-BFA4-FC7F846562A5}"/>
    <pc:docChg chg="addSld modSld">
      <pc:chgData name="Fabrizio Durante" userId="5b0ebee0a47ccd89" providerId="Windows Live" clId="Web-{C2A8A934-6981-4895-BFA4-FC7F846562A5}" dt="2023-10-15T12:58:38.482" v="75" actId="20577"/>
      <pc:docMkLst>
        <pc:docMk/>
      </pc:docMkLst>
      <pc:sldChg chg="modSp new">
        <pc:chgData name="Fabrizio Durante" userId="5b0ebee0a47ccd89" providerId="Windows Live" clId="Web-{C2A8A934-6981-4895-BFA4-FC7F846562A5}" dt="2023-10-15T12:46:27.236" v="16" actId="20577"/>
        <pc:sldMkLst>
          <pc:docMk/>
          <pc:sldMk cId="4029139174" sldId="273"/>
        </pc:sldMkLst>
        <pc:spChg chg="mod">
          <ac:chgData name="Fabrizio Durante" userId="5b0ebee0a47ccd89" providerId="Windows Live" clId="Web-{C2A8A934-6981-4895-BFA4-FC7F846562A5}" dt="2023-10-15T12:46:27.236" v="16" actId="20577"/>
          <ac:spMkLst>
            <pc:docMk/>
            <pc:sldMk cId="4029139174" sldId="273"/>
            <ac:spMk id="2" creationId="{D026A86E-CD82-081F-0E31-D1FC8705A765}"/>
          </ac:spMkLst>
        </pc:spChg>
      </pc:sldChg>
      <pc:sldChg chg="addSp modSp new">
        <pc:chgData name="Fabrizio Durante" userId="5b0ebee0a47ccd89" providerId="Windows Live" clId="Web-{C2A8A934-6981-4895-BFA4-FC7F846562A5}" dt="2023-10-15T12:53:43.877" v="38" actId="20577"/>
        <pc:sldMkLst>
          <pc:docMk/>
          <pc:sldMk cId="2556196134" sldId="274"/>
        </pc:sldMkLst>
        <pc:spChg chg="mod">
          <ac:chgData name="Fabrizio Durante" userId="5b0ebee0a47ccd89" providerId="Windows Live" clId="Web-{C2A8A934-6981-4895-BFA4-FC7F846562A5}" dt="2023-10-15T12:52:20.577" v="25" actId="20577"/>
          <ac:spMkLst>
            <pc:docMk/>
            <pc:sldMk cId="2556196134" sldId="274"/>
            <ac:spMk id="2" creationId="{1761450B-5112-FD9A-AE6A-A0FFD4343959}"/>
          </ac:spMkLst>
        </pc:spChg>
        <pc:spChg chg="add mod">
          <ac:chgData name="Fabrizio Durante" userId="5b0ebee0a47ccd89" providerId="Windows Live" clId="Web-{C2A8A934-6981-4895-BFA4-FC7F846562A5}" dt="2023-10-15T12:53:43.877" v="38" actId="20577"/>
          <ac:spMkLst>
            <pc:docMk/>
            <pc:sldMk cId="2556196134" sldId="274"/>
            <ac:spMk id="3" creationId="{31EB4529-99CC-0CE6-D63C-DA40632B2898}"/>
          </ac:spMkLst>
        </pc:spChg>
      </pc:sldChg>
      <pc:sldChg chg="addSp delSp modSp add replId">
        <pc:chgData name="Fabrizio Durante" userId="5b0ebee0a47ccd89" providerId="Windows Live" clId="Web-{C2A8A934-6981-4895-BFA4-FC7F846562A5}" dt="2023-10-15T12:56:02.883" v="54"/>
        <pc:sldMkLst>
          <pc:docMk/>
          <pc:sldMk cId="1025064981" sldId="275"/>
        </pc:sldMkLst>
        <pc:spChg chg="mod">
          <ac:chgData name="Fabrizio Durante" userId="5b0ebee0a47ccd89" providerId="Windows Live" clId="Web-{C2A8A934-6981-4895-BFA4-FC7F846562A5}" dt="2023-10-15T12:54:36.473" v="47" actId="1076"/>
          <ac:spMkLst>
            <pc:docMk/>
            <pc:sldMk cId="1025064981" sldId="275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4:05.753" v="42"/>
          <ac:spMkLst>
            <pc:docMk/>
            <pc:sldMk cId="1025064981" sldId="275"/>
            <ac:spMk id="3" creationId="{31EB4529-99CC-0CE6-D63C-DA40632B2898}"/>
          </ac:spMkLst>
        </pc:spChg>
        <pc:picChg chg="add del mod">
          <ac:chgData name="Fabrizio Durante" userId="5b0ebee0a47ccd89" providerId="Windows Live" clId="Web-{C2A8A934-6981-4895-BFA4-FC7F846562A5}" dt="2023-10-15T12:56:02.883" v="54"/>
          <ac:picMkLst>
            <pc:docMk/>
            <pc:sldMk cId="1025064981" sldId="275"/>
            <ac:picMk id="4" creationId="{F602F18D-E2E2-F35D-9FAB-A5D63E91FF74}"/>
          </ac:picMkLst>
        </pc:picChg>
      </pc:sldChg>
      <pc:sldChg chg="addSp delSp modSp add replId">
        <pc:chgData name="Fabrizio Durante" userId="5b0ebee0a47ccd89" providerId="Windows Live" clId="Web-{C2A8A934-6981-4895-BFA4-FC7F846562A5}" dt="2023-10-15T12:56:04.680" v="55"/>
        <pc:sldMkLst>
          <pc:docMk/>
          <pc:sldMk cId="3370365358" sldId="276"/>
        </pc:sldMkLst>
        <pc:spChg chg="mod">
          <ac:chgData name="Fabrizio Durante" userId="5b0ebee0a47ccd89" providerId="Windows Live" clId="Web-{C2A8A934-6981-4895-BFA4-FC7F846562A5}" dt="2023-10-15T12:55:11.740" v="53" actId="1076"/>
          <ac:spMkLst>
            <pc:docMk/>
            <pc:sldMk cId="3370365358" sldId="276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4:47.645" v="48"/>
          <ac:spMkLst>
            <pc:docMk/>
            <pc:sldMk cId="3370365358" sldId="276"/>
            <ac:spMk id="3" creationId="{31EB4529-99CC-0CE6-D63C-DA40632B2898}"/>
          </ac:spMkLst>
        </pc:spChg>
        <pc:picChg chg="add del mod">
          <ac:chgData name="Fabrizio Durante" userId="5b0ebee0a47ccd89" providerId="Windows Live" clId="Web-{C2A8A934-6981-4895-BFA4-FC7F846562A5}" dt="2023-10-15T12:56:04.680" v="55"/>
          <ac:picMkLst>
            <pc:docMk/>
            <pc:sldMk cId="3370365358" sldId="276"/>
            <ac:picMk id="4" creationId="{CB7E6EC3-50E4-B60D-747C-FF94B34A4456}"/>
          </ac:picMkLst>
        </pc:picChg>
      </pc:sldChg>
      <pc:sldChg chg="addSp delSp modSp add replId">
        <pc:chgData name="Fabrizio Durante" userId="5b0ebee0a47ccd89" providerId="Windows Live" clId="Web-{C2A8A934-6981-4895-BFA4-FC7F846562A5}" dt="2023-10-15T12:56:47.447" v="61" actId="1076"/>
        <pc:sldMkLst>
          <pc:docMk/>
          <pc:sldMk cId="2995128997" sldId="277"/>
        </pc:sldMkLst>
        <pc:spChg chg="mod">
          <ac:chgData name="Fabrizio Durante" userId="5b0ebee0a47ccd89" providerId="Windows Live" clId="Web-{C2A8A934-6981-4895-BFA4-FC7F846562A5}" dt="2023-10-15T12:56:47.447" v="61" actId="1076"/>
          <ac:spMkLst>
            <pc:docMk/>
            <pc:sldMk cId="2995128997" sldId="277"/>
            <ac:spMk id="2" creationId="{1761450B-5112-FD9A-AE6A-A0FFD4343959}"/>
          </ac:spMkLst>
        </pc:spChg>
        <pc:spChg chg="del">
          <ac:chgData name="Fabrizio Durante" userId="5b0ebee0a47ccd89" providerId="Windows Live" clId="Web-{C2A8A934-6981-4895-BFA4-FC7F846562A5}" dt="2023-10-15T12:56:12.680" v="56"/>
          <ac:spMkLst>
            <pc:docMk/>
            <pc:sldMk cId="2995128997" sldId="277"/>
            <ac:spMk id="3" creationId="{31EB4529-99CC-0CE6-D63C-DA40632B2898}"/>
          </ac:spMkLst>
        </pc:spChg>
        <pc:picChg chg="add mod">
          <ac:chgData name="Fabrizio Durante" userId="5b0ebee0a47ccd89" providerId="Windows Live" clId="Web-{C2A8A934-6981-4895-BFA4-FC7F846562A5}" dt="2023-10-15T12:56:37.993" v="60" actId="1076"/>
          <ac:picMkLst>
            <pc:docMk/>
            <pc:sldMk cId="2995128997" sldId="277"/>
            <ac:picMk id="4" creationId="{A4B1EEF5-6F8A-87DE-3B84-9154F9C0C171}"/>
          </ac:picMkLst>
        </pc:picChg>
      </pc:sldChg>
      <pc:sldChg chg="addSp modSp new">
        <pc:chgData name="Fabrizio Durante" userId="5b0ebee0a47ccd89" providerId="Windows Live" clId="Web-{C2A8A934-6981-4895-BFA4-FC7F846562A5}" dt="2023-10-15T12:58:38.482" v="75" actId="20577"/>
        <pc:sldMkLst>
          <pc:docMk/>
          <pc:sldMk cId="1992454937" sldId="278"/>
        </pc:sldMkLst>
        <pc:spChg chg="mod">
          <ac:chgData name="Fabrizio Durante" userId="5b0ebee0a47ccd89" providerId="Windows Live" clId="Web-{C2A8A934-6981-4895-BFA4-FC7F846562A5}" dt="2023-10-15T12:58:28.825" v="71" actId="1076"/>
          <ac:spMkLst>
            <pc:docMk/>
            <pc:sldMk cId="1992454937" sldId="278"/>
            <ac:spMk id="2" creationId="{157EDC6D-0711-D678-E36F-AC0626F97DA2}"/>
          </ac:spMkLst>
        </pc:spChg>
        <pc:spChg chg="add mod">
          <ac:chgData name="Fabrizio Durante" userId="5b0ebee0a47ccd89" providerId="Windows Live" clId="Web-{C2A8A934-6981-4895-BFA4-FC7F846562A5}" dt="2023-10-15T12:58:38.482" v="75" actId="20577"/>
          <ac:spMkLst>
            <pc:docMk/>
            <pc:sldMk cId="1992454937" sldId="278"/>
            <ac:spMk id="3" creationId="{014D6257-0234-D69D-15AA-BDC8E2D8FF02}"/>
          </ac:spMkLst>
        </pc:spChg>
      </pc:sldChg>
    </pc:docChg>
  </pc:docChgLst>
  <pc:docChgLst>
    <pc:chgData name="Fabrizio Durante" userId="5b0ebee0a47ccd89" providerId="Windows Live" clId="Web-{FFF3B867-47E5-4DA4-AF5C-54C707455CC0}"/>
    <pc:docChg chg="addSld modSld">
      <pc:chgData name="Fabrizio Durante" userId="5b0ebee0a47ccd89" providerId="Windows Live" clId="Web-{FFF3B867-47E5-4DA4-AF5C-54C707455CC0}" dt="2023-10-15T14:03:03.184" v="278" actId="14100"/>
      <pc:docMkLst>
        <pc:docMk/>
      </pc:docMkLst>
      <pc:sldChg chg="modSp">
        <pc:chgData name="Fabrizio Durante" userId="5b0ebee0a47ccd89" providerId="Windows Live" clId="Web-{FFF3B867-47E5-4DA4-AF5C-54C707455CC0}" dt="2023-10-15T13:41:19.817" v="57"/>
        <pc:sldMkLst>
          <pc:docMk/>
          <pc:sldMk cId="3129443396" sldId="266"/>
        </pc:sldMkLst>
        <pc:cxnChg chg="mod">
          <ac:chgData name="Fabrizio Durante" userId="5b0ebee0a47ccd89" providerId="Windows Live" clId="Web-{FFF3B867-47E5-4DA4-AF5C-54C707455CC0}" dt="2023-10-15T13:41:06.270" v="53"/>
          <ac:cxnSpMkLst>
            <pc:docMk/>
            <pc:sldMk cId="3129443396" sldId="266"/>
            <ac:cxnSpMk id="12" creationId="{CF5F8718-2060-1234-796C-D7EC0040B706}"/>
          </ac:cxnSpMkLst>
        </pc:cxnChg>
        <pc:cxnChg chg="mod">
          <ac:chgData name="Fabrizio Durante" userId="5b0ebee0a47ccd89" providerId="Windows Live" clId="Web-{FFF3B867-47E5-4DA4-AF5C-54C707455CC0}" dt="2023-10-15T13:41:19.801" v="54"/>
          <ac:cxnSpMkLst>
            <pc:docMk/>
            <pc:sldMk cId="3129443396" sldId="266"/>
            <ac:cxnSpMk id="20" creationId="{3788A286-6383-B43F-5ECC-E0B560A61143}"/>
          </ac:cxnSpMkLst>
        </pc:cxnChg>
        <pc:cxnChg chg="mod">
          <ac:chgData name="Fabrizio Durante" userId="5b0ebee0a47ccd89" providerId="Windows Live" clId="Web-{FFF3B867-47E5-4DA4-AF5C-54C707455CC0}" dt="2023-10-15T13:41:19.817" v="55"/>
          <ac:cxnSpMkLst>
            <pc:docMk/>
            <pc:sldMk cId="3129443396" sldId="266"/>
            <ac:cxnSpMk id="23" creationId="{BC9A4AD5-3FBD-20E4-C914-0B3D89ACF1CC}"/>
          </ac:cxnSpMkLst>
        </pc:cxnChg>
        <pc:cxnChg chg="mod">
          <ac:chgData name="Fabrizio Durante" userId="5b0ebee0a47ccd89" providerId="Windows Live" clId="Web-{FFF3B867-47E5-4DA4-AF5C-54C707455CC0}" dt="2023-10-15T13:41:19.817" v="56"/>
          <ac:cxnSpMkLst>
            <pc:docMk/>
            <pc:sldMk cId="3129443396" sldId="266"/>
            <ac:cxnSpMk id="26" creationId="{3E412F84-55C7-BD2C-3500-3F4598071280}"/>
          </ac:cxnSpMkLst>
        </pc:cxnChg>
        <pc:cxnChg chg="mod">
          <ac:chgData name="Fabrizio Durante" userId="5b0ebee0a47ccd89" providerId="Windows Live" clId="Web-{FFF3B867-47E5-4DA4-AF5C-54C707455CC0}" dt="2023-10-15T13:41:19.817" v="57"/>
          <ac:cxnSpMkLst>
            <pc:docMk/>
            <pc:sldMk cId="3129443396" sldId="266"/>
            <ac:cxnSpMk id="30" creationId="{DB64B9A8-D043-B5CE-C8A4-A94F711767B0}"/>
          </ac:cxnSpMkLst>
        </pc:cxnChg>
      </pc:sldChg>
      <pc:sldChg chg="addSp delSp modSp">
        <pc:chgData name="Fabrizio Durante" userId="5b0ebee0a47ccd89" providerId="Windows Live" clId="Web-{FFF3B867-47E5-4DA4-AF5C-54C707455CC0}" dt="2023-10-15T13:55:14.107" v="175"/>
        <pc:sldMkLst>
          <pc:docMk/>
          <pc:sldMk cId="2151556778" sldId="272"/>
        </pc:sldMkLst>
        <pc:spChg chg="mod">
          <ac:chgData name="Fabrizio Durante" userId="5b0ebee0a47ccd89" providerId="Windows Live" clId="Web-{FFF3B867-47E5-4DA4-AF5C-54C707455CC0}" dt="2023-10-15T13:44:17.307" v="83" actId="1076"/>
          <ac:spMkLst>
            <pc:docMk/>
            <pc:sldMk cId="2151556778" sldId="272"/>
            <ac:spMk id="18" creationId="{86838ED6-CBA0-9BE5-299A-C40323298D6F}"/>
          </ac:spMkLst>
        </pc:spChg>
        <pc:spChg chg="mod">
          <ac:chgData name="Fabrizio Durante" userId="5b0ebee0a47ccd89" providerId="Windows Live" clId="Web-{FFF3B867-47E5-4DA4-AF5C-54C707455CC0}" dt="2023-10-15T13:44:38.651" v="87" actId="1076"/>
          <ac:spMkLst>
            <pc:docMk/>
            <pc:sldMk cId="2151556778" sldId="272"/>
            <ac:spMk id="19" creationId="{860E0930-0EDE-61E7-1233-0A5971650D6C}"/>
          </ac:spMkLst>
        </pc:spChg>
        <pc:spChg chg="add del mod">
          <ac:chgData name="Fabrizio Durante" userId="5b0ebee0a47ccd89" providerId="Windows Live" clId="Web-{FFF3B867-47E5-4DA4-AF5C-54C707455CC0}" dt="2023-10-15T13:45:05.636" v="96"/>
          <ac:spMkLst>
            <pc:docMk/>
            <pc:sldMk cId="2151556778" sldId="272"/>
            <ac:spMk id="23" creationId="{87FC3A8A-A790-444F-B621-940F37EA0C2D}"/>
          </ac:spMkLst>
        </pc:spChg>
        <pc:spChg chg="add mod">
          <ac:chgData name="Fabrizio Durante" userId="5b0ebee0a47ccd89" providerId="Windows Live" clId="Web-{FFF3B867-47E5-4DA4-AF5C-54C707455CC0}" dt="2023-10-15T13:45:20.809" v="99" actId="1076"/>
          <ac:spMkLst>
            <pc:docMk/>
            <pc:sldMk cId="2151556778" sldId="272"/>
            <ac:spMk id="25" creationId="{51F2FD70-9F40-EA90-9922-1930186AC19B}"/>
          </ac:spMkLst>
        </pc:spChg>
        <pc:picChg chg="mod">
          <ac:chgData name="Fabrizio Durante" userId="5b0ebee0a47ccd89" providerId="Windows Live" clId="Web-{FFF3B867-47E5-4DA4-AF5C-54C707455CC0}" dt="2023-10-15T13:42:18.944" v="63" actId="1076"/>
          <ac:picMkLst>
            <pc:docMk/>
            <pc:sldMk cId="2151556778" sldId="272"/>
            <ac:picMk id="3" creationId="{2837DFDB-9CBF-7EA8-CD6A-8201788D1C98}"/>
          </ac:picMkLst>
        </pc:picChg>
        <pc:picChg chg="mod">
          <ac:chgData name="Fabrizio Durante" userId="5b0ebee0a47ccd89" providerId="Windows Live" clId="Web-{FFF3B867-47E5-4DA4-AF5C-54C707455CC0}" dt="2023-10-15T13:44:17.291" v="82" actId="1076"/>
          <ac:picMkLst>
            <pc:docMk/>
            <pc:sldMk cId="2151556778" sldId="272"/>
            <ac:picMk id="4" creationId="{7DF408A7-EEC9-DA84-8CAE-686D1B427791}"/>
          </ac:picMkLst>
        </pc:picChg>
        <pc:picChg chg="mod">
          <ac:chgData name="Fabrizio Durante" userId="5b0ebee0a47ccd89" providerId="Windows Live" clId="Web-{FFF3B867-47E5-4DA4-AF5C-54C707455CC0}" dt="2023-10-15T13:44:31.557" v="86" actId="1076"/>
          <ac:picMkLst>
            <pc:docMk/>
            <pc:sldMk cId="2151556778" sldId="272"/>
            <ac:picMk id="5" creationId="{1B047C9F-A2F9-8FD3-4540-996F6FDA33CE}"/>
          </ac:picMkLst>
        </pc:picChg>
        <pc:picChg chg="mod">
          <ac:chgData name="Fabrizio Durante" userId="5b0ebee0a47ccd89" providerId="Windows Live" clId="Web-{FFF3B867-47E5-4DA4-AF5C-54C707455CC0}" dt="2023-10-15T13:42:10.647" v="62" actId="1076"/>
          <ac:picMkLst>
            <pc:docMk/>
            <pc:sldMk cId="2151556778" sldId="272"/>
            <ac:picMk id="7" creationId="{073B7136-42DF-EB6F-7239-E99824BB9DB0}"/>
          </ac:picMkLst>
        </pc:picChg>
        <pc:picChg chg="add del mod">
          <ac:chgData name="Fabrizio Durante" userId="5b0ebee0a47ccd89" providerId="Windows Live" clId="Web-{FFF3B867-47E5-4DA4-AF5C-54C707455CC0}" dt="2023-10-15T13:45:05.636" v="97"/>
          <ac:picMkLst>
            <pc:docMk/>
            <pc:sldMk cId="2151556778" sldId="272"/>
            <ac:picMk id="21" creationId="{A50AE29D-32E3-8178-74A5-1AF104EB3B5D}"/>
          </ac:picMkLst>
        </pc:picChg>
        <pc:cxnChg chg="mod">
          <ac:chgData name="Fabrizio Durante" userId="5b0ebee0a47ccd89" providerId="Windows Live" clId="Web-{FFF3B867-47E5-4DA4-AF5C-54C707455CC0}" dt="2023-10-15T13:44:21.635" v="84" actId="14100"/>
          <ac:cxnSpMkLst>
            <pc:docMk/>
            <pc:sldMk cId="2151556778" sldId="272"/>
            <ac:cxnSpMk id="13" creationId="{D0634CE3-9122-8AD7-56DB-5787025B049B}"/>
          </ac:cxnSpMkLst>
        </pc:cxnChg>
        <pc:cxnChg chg="mod">
          <ac:chgData name="Fabrizio Durante" userId="5b0ebee0a47ccd89" providerId="Windows Live" clId="Web-{FFF3B867-47E5-4DA4-AF5C-54C707455CC0}" dt="2023-10-15T13:42:38.788" v="67" actId="14100"/>
          <ac:cxnSpMkLst>
            <pc:docMk/>
            <pc:sldMk cId="2151556778" sldId="272"/>
            <ac:cxnSpMk id="14" creationId="{C9A314C2-082E-D8AA-B193-8CE16DB64565}"/>
          </ac:cxnSpMkLst>
        </pc:cxnChg>
        <pc:cxnChg chg="mod">
          <ac:chgData name="Fabrizio Durante" userId="5b0ebee0a47ccd89" providerId="Windows Live" clId="Web-{FFF3B867-47E5-4DA4-AF5C-54C707455CC0}" dt="2023-10-15T13:55:14.107" v="175"/>
          <ac:cxnSpMkLst>
            <pc:docMk/>
            <pc:sldMk cId="2151556778" sldId="272"/>
            <ac:cxnSpMk id="15" creationId="{384303BF-BEF9-9E1C-136C-1F73A9C931D6}"/>
          </ac:cxnSpMkLst>
        </pc:cxnChg>
        <pc:cxnChg chg="mod">
          <ac:chgData name="Fabrizio Durante" userId="5b0ebee0a47ccd89" providerId="Windows Live" clId="Web-{FFF3B867-47E5-4DA4-AF5C-54C707455CC0}" dt="2023-10-15T13:44:24.729" v="85" actId="14100"/>
          <ac:cxnSpMkLst>
            <pc:docMk/>
            <pc:sldMk cId="2151556778" sldId="272"/>
            <ac:cxnSpMk id="16" creationId="{C7E7E267-64A3-83D2-818D-2670BD743061}"/>
          </ac:cxnSpMkLst>
        </pc:cxnChg>
        <pc:cxnChg chg="mod">
          <ac:chgData name="Fabrizio Durante" userId="5b0ebee0a47ccd89" providerId="Windows Live" clId="Web-{FFF3B867-47E5-4DA4-AF5C-54C707455CC0}" dt="2023-10-15T13:55:01.904" v="174"/>
          <ac:cxnSpMkLst>
            <pc:docMk/>
            <pc:sldMk cId="2151556778" sldId="272"/>
            <ac:cxnSpMk id="17" creationId="{0D62C473-063D-9F01-1AB2-EE51D29C0526}"/>
          </ac:cxnSpMkLst>
        </pc:cxnChg>
        <pc:cxnChg chg="add mod">
          <ac:chgData name="Fabrizio Durante" userId="5b0ebee0a47ccd89" providerId="Windows Live" clId="Web-{FFF3B867-47E5-4DA4-AF5C-54C707455CC0}" dt="2023-10-15T13:45:51.778" v="104"/>
          <ac:cxnSpMkLst>
            <pc:docMk/>
            <pc:sldMk cId="2151556778" sldId="272"/>
            <ac:cxnSpMk id="26" creationId="{87707075-D6F6-24A3-79BF-476F593559BD}"/>
          </ac:cxnSpMkLst>
        </pc:cxnChg>
      </pc:sldChg>
      <pc:sldChg chg="modSp">
        <pc:chgData name="Fabrizio Durante" userId="5b0ebee0a47ccd89" providerId="Windows Live" clId="Web-{FFF3B867-47E5-4DA4-AF5C-54C707455CC0}" dt="2023-10-15T13:39:03.188" v="37" actId="1076"/>
        <pc:sldMkLst>
          <pc:docMk/>
          <pc:sldMk cId="1992454937" sldId="278"/>
        </pc:sldMkLst>
        <pc:spChg chg="mod">
          <ac:chgData name="Fabrizio Durante" userId="5b0ebee0a47ccd89" providerId="Windows Live" clId="Web-{FFF3B867-47E5-4DA4-AF5C-54C707455CC0}" dt="2023-10-15T13:39:03.188" v="37" actId="1076"/>
          <ac:spMkLst>
            <pc:docMk/>
            <pc:sldMk cId="1992454937" sldId="278"/>
            <ac:spMk id="3" creationId="{014D6257-0234-D69D-15AA-BDC8E2D8FF02}"/>
          </ac:spMkLst>
        </pc:spChg>
      </pc:sldChg>
      <pc:sldChg chg="addSp modSp new">
        <pc:chgData name="Fabrizio Durante" userId="5b0ebee0a47ccd89" providerId="Windows Live" clId="Web-{FFF3B867-47E5-4DA4-AF5C-54C707455CC0}" dt="2023-10-15T13:50:46.662" v="173" actId="1076"/>
        <pc:sldMkLst>
          <pc:docMk/>
          <pc:sldMk cId="945057911" sldId="279"/>
        </pc:sldMkLst>
        <pc:spChg chg="mod">
          <ac:chgData name="Fabrizio Durante" userId="5b0ebee0a47ccd89" providerId="Windows Live" clId="Web-{FFF3B867-47E5-4DA4-AF5C-54C707455CC0}" dt="2023-10-15T13:48:22.798" v="135" actId="1076"/>
          <ac:spMkLst>
            <pc:docMk/>
            <pc:sldMk cId="945057911" sldId="279"/>
            <ac:spMk id="2" creationId="{4201440B-E9B4-0FB8-BA3C-2EF33000CE96}"/>
          </ac:spMkLst>
        </pc:spChg>
        <pc:spChg chg="add mod">
          <ac:chgData name="Fabrizio Durante" userId="5b0ebee0a47ccd89" providerId="Windows Live" clId="Web-{FFF3B867-47E5-4DA4-AF5C-54C707455CC0}" dt="2023-10-15T13:47:49.063" v="131" actId="1076"/>
          <ac:spMkLst>
            <pc:docMk/>
            <pc:sldMk cId="945057911" sldId="279"/>
            <ac:spMk id="8" creationId="{89B6D995-008B-8B6F-7F49-3A1DCC5939A1}"/>
          </ac:spMkLst>
        </pc:spChg>
        <pc:spChg chg="add mod">
          <ac:chgData name="Fabrizio Durante" userId="5b0ebee0a47ccd89" providerId="Windows Live" clId="Web-{FFF3B867-47E5-4DA4-AF5C-54C707455CC0}" dt="2023-10-15T13:47:41.516" v="129" actId="1076"/>
          <ac:spMkLst>
            <pc:docMk/>
            <pc:sldMk cId="945057911" sldId="279"/>
            <ac:spMk id="12" creationId="{DA7C6586-0C1C-E572-A325-CD1B8015C87D}"/>
          </ac:spMkLst>
        </pc:spChg>
        <pc:spChg chg="add mod">
          <ac:chgData name="Fabrizio Durante" userId="5b0ebee0a47ccd89" providerId="Windows Live" clId="Web-{FFF3B867-47E5-4DA4-AF5C-54C707455CC0}" dt="2023-10-15T13:50:26.411" v="166" actId="1076"/>
          <ac:spMkLst>
            <pc:docMk/>
            <pc:sldMk cId="945057911" sldId="279"/>
            <ac:spMk id="27" creationId="{6844FD85-C462-C9F4-5E77-6A33AF461632}"/>
          </ac:spMkLst>
        </pc:spChg>
        <pc:picChg chg="add mod">
          <ac:chgData name="Fabrizio Durante" userId="5b0ebee0a47ccd89" providerId="Windows Live" clId="Web-{FFF3B867-47E5-4DA4-AF5C-54C707455CC0}" dt="2023-10-15T13:40:43.597" v="52" actId="1076"/>
          <ac:picMkLst>
            <pc:docMk/>
            <pc:sldMk cId="945057911" sldId="279"/>
            <ac:picMk id="4" creationId="{987BE4DA-8E73-071E-2C52-B7AF2B3BB4C2}"/>
          </ac:picMkLst>
        </pc:picChg>
        <pc:picChg chg="add mod">
          <ac:chgData name="Fabrizio Durante" userId="5b0ebee0a47ccd89" providerId="Windows Live" clId="Web-{FFF3B867-47E5-4DA4-AF5C-54C707455CC0}" dt="2023-10-15T13:47:49.063" v="130" actId="1076"/>
          <ac:picMkLst>
            <pc:docMk/>
            <pc:sldMk cId="945057911" sldId="279"/>
            <ac:picMk id="6" creationId="{69FFCC82-A479-51A4-FDC4-42C04E610A97}"/>
          </ac:picMkLst>
        </pc:picChg>
        <pc:picChg chg="add mod">
          <ac:chgData name="Fabrizio Durante" userId="5b0ebee0a47ccd89" providerId="Windows Live" clId="Web-{FFF3B867-47E5-4DA4-AF5C-54C707455CC0}" dt="2023-10-15T13:47:41.516" v="128" actId="1076"/>
          <ac:picMkLst>
            <pc:docMk/>
            <pc:sldMk cId="945057911" sldId="279"/>
            <ac:picMk id="10" creationId="{C1DE670C-8407-25BE-DCA7-21B1FCF1A94A}"/>
          </ac:picMkLst>
        </pc:picChg>
        <pc:picChg chg="add mod">
          <ac:chgData name="Fabrizio Durante" userId="5b0ebee0a47ccd89" providerId="Windows Live" clId="Web-{FFF3B867-47E5-4DA4-AF5C-54C707455CC0}" dt="2023-10-15T13:49:34.629" v="152" actId="1076"/>
          <ac:picMkLst>
            <pc:docMk/>
            <pc:sldMk cId="945057911" sldId="279"/>
            <ac:picMk id="18" creationId="{CD7092BD-78E1-B477-083F-07A0EAD6F418}"/>
          </ac:picMkLst>
        </pc:picChg>
        <pc:picChg chg="add mod">
          <ac:chgData name="Fabrizio Durante" userId="5b0ebee0a47ccd89" providerId="Windows Live" clId="Web-{FFF3B867-47E5-4DA4-AF5C-54C707455CC0}" dt="2023-10-15T13:49:26.253" v="150" actId="1076"/>
          <ac:picMkLst>
            <pc:docMk/>
            <pc:sldMk cId="945057911" sldId="279"/>
            <ac:picMk id="20" creationId="{8D83A1C7-0934-51BE-14D5-FBE5D28E8225}"/>
          </ac:picMkLst>
        </pc:picChg>
        <pc:picChg chg="add mod">
          <ac:chgData name="Fabrizio Durante" userId="5b0ebee0a47ccd89" providerId="Windows Live" clId="Web-{FFF3B867-47E5-4DA4-AF5C-54C707455CC0}" dt="2023-10-15T13:50:26.411" v="165" actId="1076"/>
          <ac:picMkLst>
            <pc:docMk/>
            <pc:sldMk cId="945057911" sldId="279"/>
            <ac:picMk id="25" creationId="{DE542C36-DA98-F1E1-C88B-501568205DCD}"/>
          </ac:picMkLst>
        </pc:picChg>
        <pc:picChg chg="add mod">
          <ac:chgData name="Fabrizio Durante" userId="5b0ebee0a47ccd89" providerId="Windows Live" clId="Web-{FFF3B867-47E5-4DA4-AF5C-54C707455CC0}" dt="2023-10-15T13:50:26.427" v="167" actId="1076"/>
          <ac:picMkLst>
            <pc:docMk/>
            <pc:sldMk cId="945057911" sldId="279"/>
            <ac:picMk id="28" creationId="{32694AA6-A5DE-0953-5AB7-33A339375D3B}"/>
          </ac:picMkLst>
        </pc:picChg>
        <pc:picChg chg="add mod">
          <ac:chgData name="Fabrizio Durante" userId="5b0ebee0a47ccd89" providerId="Windows Live" clId="Web-{FFF3B867-47E5-4DA4-AF5C-54C707455CC0}" dt="2023-10-15T13:50:26.427" v="168" actId="1076"/>
          <ac:picMkLst>
            <pc:docMk/>
            <pc:sldMk cId="945057911" sldId="279"/>
            <ac:picMk id="29" creationId="{436FE32D-A133-F52C-DFFD-FD392C7B0B9F}"/>
          </ac:picMkLst>
        </pc:picChg>
        <pc:picChg chg="add mod">
          <ac:chgData name="Fabrizio Durante" userId="5b0ebee0a47ccd89" providerId="Windows Live" clId="Web-{FFF3B867-47E5-4DA4-AF5C-54C707455CC0}" dt="2023-10-15T13:50:26.443" v="169" actId="1076"/>
          <ac:picMkLst>
            <pc:docMk/>
            <pc:sldMk cId="945057911" sldId="279"/>
            <ac:picMk id="30" creationId="{BF8568BA-1BE2-5532-120A-7F5B17401803}"/>
          </ac:picMkLst>
        </pc:picChg>
        <pc:cxnChg chg="add mod">
          <ac:chgData name="Fabrizio Durante" userId="5b0ebee0a47ccd89" providerId="Windows Live" clId="Web-{FFF3B867-47E5-4DA4-AF5C-54C707455CC0}" dt="2023-10-15T13:48:04.813" v="134" actId="14100"/>
          <ac:cxnSpMkLst>
            <pc:docMk/>
            <pc:sldMk cId="945057911" sldId="279"/>
            <ac:cxnSpMk id="14" creationId="{BDFA9573-7E91-FD58-3A50-328F0078F39A}"/>
          </ac:cxnSpMkLst>
        </pc:cxnChg>
        <pc:cxnChg chg="add mod">
          <ac:chgData name="Fabrizio Durante" userId="5b0ebee0a47ccd89" providerId="Windows Live" clId="Web-{FFF3B867-47E5-4DA4-AF5C-54C707455CC0}" dt="2023-10-15T13:47:58.079" v="133" actId="1076"/>
          <ac:cxnSpMkLst>
            <pc:docMk/>
            <pc:sldMk cId="945057911" sldId="279"/>
            <ac:cxnSpMk id="16" creationId="{72BA44A8-A7DE-9491-4E18-87945AB2AE6C}"/>
          </ac:cxnSpMkLst>
        </pc:cxnChg>
        <pc:cxnChg chg="add mod">
          <ac:chgData name="Fabrizio Durante" userId="5b0ebee0a47ccd89" providerId="Windows Live" clId="Web-{FFF3B867-47E5-4DA4-AF5C-54C707455CC0}" dt="2023-10-15T13:49:41.004" v="154" actId="14100"/>
          <ac:cxnSpMkLst>
            <pc:docMk/>
            <pc:sldMk cId="945057911" sldId="279"/>
            <ac:cxnSpMk id="22" creationId="{448D59F6-40D3-5FE9-D49F-A152BDF2021C}"/>
          </ac:cxnSpMkLst>
        </pc:cxnChg>
        <pc:cxnChg chg="add mod">
          <ac:chgData name="Fabrizio Durante" userId="5b0ebee0a47ccd89" providerId="Windows Live" clId="Web-{FFF3B867-47E5-4DA4-AF5C-54C707455CC0}" dt="2023-10-15T13:49:49.098" v="157" actId="14100"/>
          <ac:cxnSpMkLst>
            <pc:docMk/>
            <pc:sldMk cId="945057911" sldId="279"/>
            <ac:cxnSpMk id="23" creationId="{1B3EA244-0F8B-29E6-6CE7-CCE6FFC34967}"/>
          </ac:cxnSpMkLst>
        </pc:cxnChg>
        <pc:cxnChg chg="add mod">
          <ac:chgData name="Fabrizio Durante" userId="5b0ebee0a47ccd89" providerId="Windows Live" clId="Web-{FFF3B867-47E5-4DA4-AF5C-54C707455CC0}" dt="2023-10-15T13:50:46.662" v="173" actId="1076"/>
          <ac:cxnSpMkLst>
            <pc:docMk/>
            <pc:sldMk cId="945057911" sldId="279"/>
            <ac:cxnSpMk id="31" creationId="{9377569D-E948-698D-2F18-D289069E46F0}"/>
          </ac:cxnSpMkLst>
        </pc:cxnChg>
      </pc:sldChg>
      <pc:sldChg chg="addSp delSp modSp add replId">
        <pc:chgData name="Fabrizio Durante" userId="5b0ebee0a47ccd89" providerId="Windows Live" clId="Web-{FFF3B867-47E5-4DA4-AF5C-54C707455CC0}" dt="2023-10-15T14:03:03.184" v="278" actId="14100"/>
        <pc:sldMkLst>
          <pc:docMk/>
          <pc:sldMk cId="1220361447" sldId="280"/>
        </pc:sldMkLst>
        <pc:spChg chg="del">
          <ac:chgData name="Fabrizio Durante" userId="5b0ebee0a47ccd89" providerId="Windows Live" clId="Web-{FFF3B867-47E5-4DA4-AF5C-54C707455CC0}" dt="2023-10-15T13:55:44.436" v="191"/>
          <ac:spMkLst>
            <pc:docMk/>
            <pc:sldMk cId="1220361447" sldId="280"/>
            <ac:spMk id="8" creationId="{89B6D995-008B-8B6F-7F49-3A1DCC5939A1}"/>
          </ac:spMkLst>
        </pc:spChg>
        <pc:spChg chg="del">
          <ac:chgData name="Fabrizio Durante" userId="5b0ebee0a47ccd89" providerId="Windows Live" clId="Web-{FFF3B867-47E5-4DA4-AF5C-54C707455CC0}" dt="2023-10-15T13:55:44.436" v="189"/>
          <ac:spMkLst>
            <pc:docMk/>
            <pc:sldMk cId="1220361447" sldId="280"/>
            <ac:spMk id="12" creationId="{DA7C6586-0C1C-E572-A325-CD1B8015C87D}"/>
          </ac:spMkLst>
        </pc:spChg>
        <pc:spChg chg="add mod">
          <ac:chgData name="Fabrizio Durante" userId="5b0ebee0a47ccd89" providerId="Windows Live" clId="Web-{FFF3B867-47E5-4DA4-AF5C-54C707455CC0}" dt="2023-10-15T13:56:06.687" v="203" actId="1076"/>
          <ac:spMkLst>
            <pc:docMk/>
            <pc:sldMk cId="1220361447" sldId="280"/>
            <ac:spMk id="17" creationId="{E673A48D-1BA5-F247-AAE2-BD1D6E941CF9}"/>
          </ac:spMkLst>
        </pc:spChg>
        <pc:spChg chg="add mod">
          <ac:chgData name="Fabrizio Durante" userId="5b0ebee0a47ccd89" providerId="Windows Live" clId="Web-{FFF3B867-47E5-4DA4-AF5C-54C707455CC0}" dt="2023-10-15T14:02:00.651" v="265" actId="1076"/>
          <ac:spMkLst>
            <pc:docMk/>
            <pc:sldMk cId="1220361447" sldId="280"/>
            <ac:spMk id="21" creationId="{9F0C4379-25A3-6AF8-E6C4-C9B2F64FC0D2}"/>
          </ac:spMkLst>
        </pc:spChg>
        <pc:spChg chg="add mod">
          <ac:chgData name="Fabrizio Durante" userId="5b0ebee0a47ccd89" providerId="Windows Live" clId="Web-{FFF3B867-47E5-4DA4-AF5C-54C707455CC0}" dt="2023-10-15T14:01:39.760" v="262" actId="20577"/>
          <ac:spMkLst>
            <pc:docMk/>
            <pc:sldMk cId="1220361447" sldId="280"/>
            <ac:spMk id="24" creationId="{3D19CF55-3C10-3094-E21F-7865D33B14AE}"/>
          </ac:spMkLst>
        </pc:spChg>
        <pc:spChg chg="del">
          <ac:chgData name="Fabrizio Durante" userId="5b0ebee0a47ccd89" providerId="Windows Live" clId="Web-{FFF3B867-47E5-4DA4-AF5C-54C707455CC0}" dt="2023-10-15T13:55:44.436" v="181"/>
          <ac:spMkLst>
            <pc:docMk/>
            <pc:sldMk cId="1220361447" sldId="280"/>
            <ac:spMk id="27" creationId="{6844FD85-C462-C9F4-5E77-6A33AF461632}"/>
          </ac:spMkLst>
        </pc:spChg>
        <pc:picChg chg="del">
          <ac:chgData name="Fabrizio Durante" userId="5b0ebee0a47ccd89" providerId="Windows Live" clId="Web-{FFF3B867-47E5-4DA4-AF5C-54C707455CC0}" dt="2023-10-15T13:55:46.327" v="193"/>
          <ac:picMkLst>
            <pc:docMk/>
            <pc:sldMk cId="1220361447" sldId="280"/>
            <ac:picMk id="4" creationId="{987BE4DA-8E73-071E-2C52-B7AF2B3BB4C2}"/>
          </ac:picMkLst>
        </pc:picChg>
        <pc:picChg chg="add mod">
          <ac:chgData name="Fabrizio Durante" userId="5b0ebee0a47ccd89" providerId="Windows Live" clId="Web-{FFF3B867-47E5-4DA4-AF5C-54C707455CC0}" dt="2023-10-15T13:56:09.734" v="204" actId="1076"/>
          <ac:picMkLst>
            <pc:docMk/>
            <pc:sldMk cId="1220361447" sldId="280"/>
            <ac:picMk id="5" creationId="{F6ABBD45-E843-DE46-49CB-07C605A14071}"/>
          </ac:picMkLst>
        </pc:picChg>
        <pc:picChg chg="del">
          <ac:chgData name="Fabrizio Durante" userId="5b0ebee0a47ccd89" providerId="Windows Live" clId="Web-{FFF3B867-47E5-4DA4-AF5C-54C707455CC0}" dt="2023-10-15T13:55:44.436" v="192"/>
          <ac:picMkLst>
            <pc:docMk/>
            <pc:sldMk cId="1220361447" sldId="280"/>
            <ac:picMk id="6" creationId="{69FFCC82-A479-51A4-FDC4-42C04E610A97}"/>
          </ac:picMkLst>
        </pc:picChg>
        <pc:picChg chg="add mod">
          <ac:chgData name="Fabrizio Durante" userId="5b0ebee0a47ccd89" providerId="Windows Live" clId="Web-{FFF3B867-47E5-4DA4-AF5C-54C707455CC0}" dt="2023-10-15T13:56:06.687" v="202" actId="1076"/>
          <ac:picMkLst>
            <pc:docMk/>
            <pc:sldMk cId="1220361447" sldId="280"/>
            <ac:picMk id="9" creationId="{8C60282A-1AB2-0624-B2FE-BF2170DC056D}"/>
          </ac:picMkLst>
        </pc:picChg>
        <pc:picChg chg="del">
          <ac:chgData name="Fabrizio Durante" userId="5b0ebee0a47ccd89" providerId="Windows Live" clId="Web-{FFF3B867-47E5-4DA4-AF5C-54C707455CC0}" dt="2023-10-15T13:55:44.436" v="190"/>
          <ac:picMkLst>
            <pc:docMk/>
            <pc:sldMk cId="1220361447" sldId="280"/>
            <ac:picMk id="10" creationId="{C1DE670C-8407-25BE-DCA7-21B1FCF1A94A}"/>
          </ac:picMkLst>
        </pc:picChg>
        <pc:picChg chg="del">
          <ac:chgData name="Fabrizio Durante" userId="5b0ebee0a47ccd89" providerId="Windows Live" clId="Web-{FFF3B867-47E5-4DA4-AF5C-54C707455CC0}" dt="2023-10-15T13:55:44.436" v="186"/>
          <ac:picMkLst>
            <pc:docMk/>
            <pc:sldMk cId="1220361447" sldId="280"/>
            <ac:picMk id="18" creationId="{CD7092BD-78E1-B477-083F-07A0EAD6F418}"/>
          </ac:picMkLst>
        </pc:picChg>
        <pc:picChg chg="del">
          <ac:chgData name="Fabrizio Durante" userId="5b0ebee0a47ccd89" providerId="Windows Live" clId="Web-{FFF3B867-47E5-4DA4-AF5C-54C707455CC0}" dt="2023-10-15T13:55:44.436" v="185"/>
          <ac:picMkLst>
            <pc:docMk/>
            <pc:sldMk cId="1220361447" sldId="280"/>
            <ac:picMk id="20" creationId="{8D83A1C7-0934-51BE-14D5-FBE5D28E8225}"/>
          </ac:picMkLst>
        </pc:picChg>
        <pc:picChg chg="del">
          <ac:chgData name="Fabrizio Durante" userId="5b0ebee0a47ccd89" providerId="Windows Live" clId="Web-{FFF3B867-47E5-4DA4-AF5C-54C707455CC0}" dt="2023-10-15T13:55:44.436" v="182"/>
          <ac:picMkLst>
            <pc:docMk/>
            <pc:sldMk cId="1220361447" sldId="280"/>
            <ac:picMk id="25" creationId="{DE542C36-DA98-F1E1-C88B-501568205DCD}"/>
          </ac:picMkLst>
        </pc:picChg>
        <pc:picChg chg="del">
          <ac:chgData name="Fabrizio Durante" userId="5b0ebee0a47ccd89" providerId="Windows Live" clId="Web-{FFF3B867-47E5-4DA4-AF5C-54C707455CC0}" dt="2023-10-15T13:55:44.436" v="180"/>
          <ac:picMkLst>
            <pc:docMk/>
            <pc:sldMk cId="1220361447" sldId="280"/>
            <ac:picMk id="28" creationId="{32694AA6-A5DE-0953-5AB7-33A339375D3B}"/>
          </ac:picMkLst>
        </pc:picChg>
        <pc:picChg chg="del">
          <ac:chgData name="Fabrizio Durante" userId="5b0ebee0a47ccd89" providerId="Windows Live" clId="Web-{FFF3B867-47E5-4DA4-AF5C-54C707455CC0}" dt="2023-10-15T13:55:44.436" v="179"/>
          <ac:picMkLst>
            <pc:docMk/>
            <pc:sldMk cId="1220361447" sldId="280"/>
            <ac:picMk id="29" creationId="{436FE32D-A133-F52C-DFFD-FD392C7B0B9F}"/>
          </ac:picMkLst>
        </pc:picChg>
        <pc:picChg chg="del">
          <ac:chgData name="Fabrizio Durante" userId="5b0ebee0a47ccd89" providerId="Windows Live" clId="Web-{FFF3B867-47E5-4DA4-AF5C-54C707455CC0}" dt="2023-10-15T13:55:44.436" v="178"/>
          <ac:picMkLst>
            <pc:docMk/>
            <pc:sldMk cId="1220361447" sldId="280"/>
            <ac:picMk id="30" creationId="{BF8568BA-1BE2-5532-120A-7F5B17401803}"/>
          </ac:picMkLst>
        </pc:picChg>
        <pc:cxnChg chg="add mod">
          <ac:chgData name="Fabrizio Durante" userId="5b0ebee0a47ccd89" providerId="Windows Live" clId="Web-{FFF3B867-47E5-4DA4-AF5C-54C707455CC0}" dt="2023-10-15T14:02:16.667" v="267" actId="14100"/>
          <ac:cxnSpMkLst>
            <pc:docMk/>
            <pc:sldMk cId="1220361447" sldId="280"/>
            <ac:cxnSpMk id="13" creationId="{7E5055B0-E433-4797-53B8-E8686B8CD640}"/>
          </ac:cxnSpMkLst>
        </pc:cxnChg>
        <pc:cxnChg chg="del">
          <ac:chgData name="Fabrizio Durante" userId="5b0ebee0a47ccd89" providerId="Windows Live" clId="Web-{FFF3B867-47E5-4DA4-AF5C-54C707455CC0}" dt="2023-10-15T13:55:44.436" v="188"/>
          <ac:cxnSpMkLst>
            <pc:docMk/>
            <pc:sldMk cId="1220361447" sldId="280"/>
            <ac:cxnSpMk id="14" creationId="{BDFA9573-7E91-FD58-3A50-328F0078F39A}"/>
          </ac:cxnSpMkLst>
        </pc:cxnChg>
        <pc:cxnChg chg="del">
          <ac:chgData name="Fabrizio Durante" userId="5b0ebee0a47ccd89" providerId="Windows Live" clId="Web-{FFF3B867-47E5-4DA4-AF5C-54C707455CC0}" dt="2023-10-15T13:55:44.436" v="187"/>
          <ac:cxnSpMkLst>
            <pc:docMk/>
            <pc:sldMk cId="1220361447" sldId="280"/>
            <ac:cxnSpMk id="16" creationId="{72BA44A8-A7DE-9491-4E18-87945AB2AE6C}"/>
          </ac:cxnSpMkLst>
        </pc:cxnChg>
        <pc:cxnChg chg="add mod">
          <ac:chgData name="Fabrizio Durante" userId="5b0ebee0a47ccd89" providerId="Windows Live" clId="Web-{FFF3B867-47E5-4DA4-AF5C-54C707455CC0}" dt="2023-10-15T14:01:49.932" v="263" actId="14100"/>
          <ac:cxnSpMkLst>
            <pc:docMk/>
            <pc:sldMk cId="1220361447" sldId="280"/>
            <ac:cxnSpMk id="19" creationId="{EE3FFE97-ECFB-1722-FAEA-4301CB3CE321}"/>
          </ac:cxnSpMkLst>
        </pc:cxnChg>
        <pc:cxnChg chg="del">
          <ac:chgData name="Fabrizio Durante" userId="5b0ebee0a47ccd89" providerId="Windows Live" clId="Web-{FFF3B867-47E5-4DA4-AF5C-54C707455CC0}" dt="2023-10-15T13:55:44.436" v="184"/>
          <ac:cxnSpMkLst>
            <pc:docMk/>
            <pc:sldMk cId="1220361447" sldId="280"/>
            <ac:cxnSpMk id="22" creationId="{448D59F6-40D3-5FE9-D49F-A152BDF2021C}"/>
          </ac:cxnSpMkLst>
        </pc:cxnChg>
        <pc:cxnChg chg="del">
          <ac:chgData name="Fabrizio Durante" userId="5b0ebee0a47ccd89" providerId="Windows Live" clId="Web-{FFF3B867-47E5-4DA4-AF5C-54C707455CC0}" dt="2023-10-15T13:55:44.436" v="183"/>
          <ac:cxnSpMkLst>
            <pc:docMk/>
            <pc:sldMk cId="1220361447" sldId="280"/>
            <ac:cxnSpMk id="23" creationId="{1B3EA244-0F8B-29E6-6CE7-CCE6FFC34967}"/>
          </ac:cxnSpMkLst>
        </pc:cxnChg>
        <pc:cxnChg chg="add del mod">
          <ac:chgData name="Fabrizio Durante" userId="5b0ebee0a47ccd89" providerId="Windows Live" clId="Web-{FFF3B867-47E5-4DA4-AF5C-54C707455CC0}" dt="2023-10-15T14:02:32.542" v="271"/>
          <ac:cxnSpMkLst>
            <pc:docMk/>
            <pc:sldMk cId="1220361447" sldId="280"/>
            <ac:cxnSpMk id="26" creationId="{05150A08-4DC6-561D-1EE3-BEC388862CF2}"/>
          </ac:cxnSpMkLst>
        </pc:cxnChg>
        <pc:cxnChg chg="del">
          <ac:chgData name="Fabrizio Durante" userId="5b0ebee0a47ccd89" providerId="Windows Live" clId="Web-{FFF3B867-47E5-4DA4-AF5C-54C707455CC0}" dt="2023-10-15T13:55:44.436" v="177"/>
          <ac:cxnSpMkLst>
            <pc:docMk/>
            <pc:sldMk cId="1220361447" sldId="280"/>
            <ac:cxnSpMk id="31" creationId="{9377569D-E948-698D-2F18-D289069E46F0}"/>
          </ac:cxnSpMkLst>
        </pc:cxnChg>
        <pc:cxnChg chg="add del mod">
          <ac:chgData name="Fabrizio Durante" userId="5b0ebee0a47ccd89" providerId="Windows Live" clId="Web-{FFF3B867-47E5-4DA4-AF5C-54C707455CC0}" dt="2023-10-15T14:02:32.542" v="270"/>
          <ac:cxnSpMkLst>
            <pc:docMk/>
            <pc:sldMk cId="1220361447" sldId="280"/>
            <ac:cxnSpMk id="32" creationId="{D953A1DD-8854-B7E5-3E50-35073CBF7087}"/>
          </ac:cxnSpMkLst>
        </pc:cxnChg>
        <pc:cxnChg chg="add mod">
          <ac:chgData name="Fabrizio Durante" userId="5b0ebee0a47ccd89" providerId="Windows Live" clId="Web-{FFF3B867-47E5-4DA4-AF5C-54C707455CC0}" dt="2023-10-15T14:02:43.496" v="275" actId="14100"/>
          <ac:cxnSpMkLst>
            <pc:docMk/>
            <pc:sldMk cId="1220361447" sldId="280"/>
            <ac:cxnSpMk id="33" creationId="{6FB8D94F-6D3D-2A94-F204-2DDE22AC44B2}"/>
          </ac:cxnSpMkLst>
        </pc:cxnChg>
        <pc:cxnChg chg="add mod">
          <ac:chgData name="Fabrizio Durante" userId="5b0ebee0a47ccd89" providerId="Windows Live" clId="Web-{FFF3B867-47E5-4DA4-AF5C-54C707455CC0}" dt="2023-10-15T14:03:03.184" v="278" actId="14100"/>
          <ac:cxnSpMkLst>
            <pc:docMk/>
            <pc:sldMk cId="1220361447" sldId="280"/>
            <ac:cxnSpMk id="34" creationId="{A327CCFF-24D6-2BAB-BA40-25EED8A3B3C2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46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60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325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5054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69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6767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153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502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241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473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871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117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83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18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803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49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088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CF66AC2-8794-458B-B795-F93CFA6F02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A55CD80-6F2F-40A3-80D8-E82CDFEE24D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692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7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34.png"/><Relationship Id="rId10" Type="http://schemas.openxmlformats.org/officeDocument/2006/relationships/image" Target="../media/image21.png"/><Relationship Id="rId4" Type="http://schemas.openxmlformats.org/officeDocument/2006/relationships/image" Target="../media/image33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imbolo, logo, Carattere, Elementi grafici">
            <a:extLst>
              <a:ext uri="{FF2B5EF4-FFF2-40B4-BE49-F238E27FC236}">
                <a16:creationId xmlns:a16="http://schemas.microsoft.com/office/drawing/2014/main" id="{79D761C2-151C-4B64-DBDD-3306EBDEEE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5" t="34754" r="15798" b="33610"/>
          <a:stretch/>
        </p:blipFill>
        <p:spPr>
          <a:xfrm>
            <a:off x="4153251" y="1063177"/>
            <a:ext cx="2284828" cy="64791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CDE6A5-07AF-2031-34F9-A94C53795BBB}"/>
              </a:ext>
            </a:extLst>
          </p:cNvPr>
          <p:cNvSpPr txBox="1"/>
          <p:nvPr/>
        </p:nvSpPr>
        <p:spPr>
          <a:xfrm>
            <a:off x="2043416" y="2890391"/>
            <a:ext cx="81051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/>
              <a:t>Design and Development of a Web Application</a:t>
            </a:r>
          </a:p>
          <a:p>
            <a:pPr algn="ctr"/>
            <a:r>
              <a:rPr lang="en-GB" sz="3200" b="1" dirty="0"/>
              <a:t>in a Containerized Environment</a:t>
            </a:r>
            <a:endParaRPr lang="it-IT" sz="3200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E4BA9A-34BD-25F1-939E-A9040072BBEF}"/>
              </a:ext>
            </a:extLst>
          </p:cNvPr>
          <p:cNvSpPr txBox="1"/>
          <p:nvPr/>
        </p:nvSpPr>
        <p:spPr>
          <a:xfrm>
            <a:off x="622571" y="4864745"/>
            <a:ext cx="24511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Supervisor:</a:t>
            </a:r>
          </a:p>
          <a:p>
            <a:r>
              <a:rPr lang="it-IT" dirty="0"/>
              <a:t>Prof. Pierpaolo Baglietto</a:t>
            </a:r>
          </a:p>
          <a:p>
            <a:endParaRPr lang="it-IT" dirty="0"/>
          </a:p>
          <a:p>
            <a:r>
              <a:rPr lang="it-IT" i="1" dirty="0" err="1"/>
              <a:t>Cosupervisor</a:t>
            </a:r>
            <a:r>
              <a:rPr lang="it-IT" i="1" dirty="0"/>
              <a:t>:</a:t>
            </a:r>
          </a:p>
          <a:p>
            <a:r>
              <a:rPr lang="it-IT" dirty="0"/>
              <a:t>Dott. Marco Risso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FA70BBC-8E24-86DE-5CC3-4DE612EEF4AA}"/>
              </a:ext>
            </a:extLst>
          </p:cNvPr>
          <p:cNvSpPr txBox="1"/>
          <p:nvPr/>
        </p:nvSpPr>
        <p:spPr>
          <a:xfrm>
            <a:off x="9291882" y="4864745"/>
            <a:ext cx="22808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Candidate:</a:t>
            </a:r>
          </a:p>
          <a:p>
            <a:r>
              <a:rPr lang="it-IT" dirty="0"/>
              <a:t>Fabrizio Durante</a:t>
            </a:r>
          </a:p>
          <a:p>
            <a:endParaRPr lang="it-IT" dirty="0"/>
          </a:p>
          <a:p>
            <a:r>
              <a:rPr lang="it-IT" dirty="0" err="1"/>
              <a:t>Student</a:t>
            </a:r>
            <a:r>
              <a:rPr lang="it-IT" dirty="0"/>
              <a:t> ID n. 3941665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F223AA2-A1C4-C2DC-440C-F76F9E290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9833" y="1063177"/>
            <a:ext cx="1973349" cy="647916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089B1C93-5342-0F9D-EED9-03BEDCBF7064}"/>
              </a:ext>
            </a:extLst>
          </p:cNvPr>
          <p:cNvGrpSpPr/>
          <p:nvPr/>
        </p:nvGrpSpPr>
        <p:grpSpPr>
          <a:xfrm>
            <a:off x="371826" y="7239209"/>
            <a:ext cx="3781425" cy="5543550"/>
            <a:chOff x="442913" y="765175"/>
            <a:chExt cx="3781425" cy="5543550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15E1B01F-5BC1-9E50-03A3-DB8F465B1D08}"/>
                </a:ext>
              </a:extLst>
            </p:cNvPr>
            <p:cNvSpPr/>
            <p:nvPr/>
          </p:nvSpPr>
          <p:spPr>
            <a:xfrm>
              <a:off x="442913" y="765175"/>
              <a:ext cx="3781425" cy="5543550"/>
            </a:xfrm>
            <a:prstGeom prst="roundRect">
              <a:avLst>
                <a:gd name="adj" fmla="val 869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4400" dirty="0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C79E1D2D-3AAB-3E37-514F-8FEE18CBE814}"/>
                </a:ext>
              </a:extLst>
            </p:cNvPr>
            <p:cNvSpPr txBox="1"/>
            <p:nvPr/>
          </p:nvSpPr>
          <p:spPr>
            <a:xfrm>
              <a:off x="442913" y="3176587"/>
              <a:ext cx="37814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600" dirty="0">
                  <a:solidFill>
                    <a:schemeClr val="bg1"/>
                  </a:solidFill>
                </a:rPr>
                <a:t>METHODOLOGY</a:t>
              </a:r>
            </a:p>
          </p:txBody>
        </p: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252C1632-639C-3C4C-D52B-7869BD698B12}"/>
              </a:ext>
            </a:extLst>
          </p:cNvPr>
          <p:cNvGrpSpPr/>
          <p:nvPr/>
        </p:nvGrpSpPr>
        <p:grpSpPr>
          <a:xfrm>
            <a:off x="4648213" y="8020903"/>
            <a:ext cx="5290698" cy="993717"/>
            <a:chOff x="5287389" y="765175"/>
            <a:chExt cx="5290698" cy="993717"/>
          </a:xfrm>
        </p:grpSpPr>
        <p:sp>
          <p:nvSpPr>
            <p:cNvPr id="6" name="Rettangolo con angoli arrotondati 5">
              <a:extLst>
                <a:ext uri="{FF2B5EF4-FFF2-40B4-BE49-F238E27FC236}">
                  <a16:creationId xmlns:a16="http://schemas.microsoft.com/office/drawing/2014/main" id="{98F6F0E2-90CB-6508-4E07-52530DA9C6DB}"/>
                </a:ext>
              </a:extLst>
            </p:cNvPr>
            <p:cNvSpPr/>
            <p:nvPr/>
          </p:nvSpPr>
          <p:spPr>
            <a:xfrm>
              <a:off x="5287389" y="765175"/>
              <a:ext cx="5290698" cy="993717"/>
            </a:xfrm>
            <a:prstGeom prst="roundRect">
              <a:avLst>
                <a:gd name="adj" fmla="val 8692"/>
              </a:avLst>
            </a:prstGeom>
            <a:solidFill>
              <a:srgbClr val="4590B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4400" dirty="0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6A13E56E-1346-098E-2735-42059C32A20B}"/>
                </a:ext>
              </a:extLst>
            </p:cNvPr>
            <p:cNvSpPr txBox="1"/>
            <p:nvPr/>
          </p:nvSpPr>
          <p:spPr>
            <a:xfrm>
              <a:off x="5287389" y="1031200"/>
              <a:ext cx="52906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Examine the popularity of disassemblers</a:t>
              </a:r>
              <a:endParaRPr lang="it-IT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3753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EEDE0B-9261-4D1E-198A-6D5018D53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74" y="5033672"/>
            <a:ext cx="8534400" cy="1507067"/>
          </a:xfrm>
        </p:spPr>
        <p:txBody>
          <a:bodyPr/>
          <a:lstStyle/>
          <a:p>
            <a:r>
              <a:rPr lang="it-IT" dirty="0"/>
              <a:t>monitoring</a:t>
            </a:r>
          </a:p>
        </p:txBody>
      </p:sp>
      <p:pic>
        <p:nvPicPr>
          <p:cNvPr id="4" name="Immagine 3" descr="Apache kafka - Download free icons">
            <a:extLst>
              <a:ext uri="{FF2B5EF4-FFF2-40B4-BE49-F238E27FC236}">
                <a16:creationId xmlns:a16="http://schemas.microsoft.com/office/drawing/2014/main" id="{BA72B014-4EAB-9213-4691-64CA82F8B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380" y="1437"/>
            <a:ext cx="2024333" cy="2024333"/>
          </a:xfrm>
          <a:prstGeom prst="rect">
            <a:avLst/>
          </a:prstGeom>
        </p:spPr>
      </p:pic>
      <p:pic>
        <p:nvPicPr>
          <p:cNvPr id="5" name="Immagine 4" descr="InfluxDB Driver for Tridium Niagara N4 | NiagaraMarketplace">
            <a:extLst>
              <a:ext uri="{FF2B5EF4-FFF2-40B4-BE49-F238E27FC236}">
                <a16:creationId xmlns:a16="http://schemas.microsoft.com/office/drawing/2014/main" id="{C785FE91-9DF6-CC69-467B-4BFE68479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711" y="168485"/>
            <a:ext cx="1848390" cy="1862767"/>
          </a:xfrm>
          <a:prstGeom prst="rect">
            <a:avLst/>
          </a:prstGeom>
        </p:spPr>
      </p:pic>
      <p:pic>
        <p:nvPicPr>
          <p:cNvPr id="3" name="Immagine 2" descr="Build a Homelab Dashboard: Part 5, Telegraf Introduction - Homelab Rat">
            <a:extLst>
              <a:ext uri="{FF2B5EF4-FFF2-40B4-BE49-F238E27FC236}">
                <a16:creationId xmlns:a16="http://schemas.microsoft.com/office/drawing/2014/main" id="{03955BFA-8566-5E82-1BBC-324C825D3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9382" y="750628"/>
            <a:ext cx="2743199" cy="612216"/>
          </a:xfrm>
          <a:prstGeom prst="rect">
            <a:avLst/>
          </a:prstGeom>
        </p:spPr>
      </p:pic>
      <p:pic>
        <p:nvPicPr>
          <p:cNvPr id="7" name="Immagine 6" descr="Grafana - Wikipedia">
            <a:extLst>
              <a:ext uri="{FF2B5EF4-FFF2-40B4-BE49-F238E27FC236}">
                <a16:creationId xmlns:a16="http://schemas.microsoft.com/office/drawing/2014/main" id="{A6FFB04F-38BE-B2A8-E62F-FB981C3ED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966" y="3235951"/>
            <a:ext cx="1923691" cy="1938852"/>
          </a:xfrm>
          <a:prstGeom prst="rect">
            <a:avLst/>
          </a:prstGeom>
        </p:spPr>
      </p:pic>
      <p:pic>
        <p:nvPicPr>
          <p:cNvPr id="8" name="Immagine 7" descr="Prometheus (software) - Wikipedia">
            <a:extLst>
              <a:ext uri="{FF2B5EF4-FFF2-40B4-BE49-F238E27FC236}">
                <a16:creationId xmlns:a16="http://schemas.microsoft.com/office/drawing/2014/main" id="{5B8C2A0A-32BE-DF66-94C0-5D00A02621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1872" y="3118948"/>
            <a:ext cx="1679276" cy="1684028"/>
          </a:xfrm>
          <a:prstGeom prst="rect">
            <a:avLst/>
          </a:prstGeom>
        </p:spPr>
      </p:pic>
      <p:pic>
        <p:nvPicPr>
          <p:cNvPr id="10" name="Immagine 9" descr="Monitor Screen Sketch Computer PNG &amp; SVG Design For T-Shirts">
            <a:extLst>
              <a:ext uri="{FF2B5EF4-FFF2-40B4-BE49-F238E27FC236}">
                <a16:creationId xmlns:a16="http://schemas.microsoft.com/office/drawing/2014/main" id="{B03B99E6-0AF0-8D8B-67C4-FFECFCDE84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" y="1949529"/>
            <a:ext cx="1751244" cy="1636226"/>
          </a:xfrm>
          <a:prstGeom prst="rect">
            <a:avLst/>
          </a:prstGeom>
        </p:spPr>
      </p:pic>
      <p:pic>
        <p:nvPicPr>
          <p:cNvPr id="11" name="Immagine 10" descr="cadvisor">
            <a:extLst>
              <a:ext uri="{FF2B5EF4-FFF2-40B4-BE49-F238E27FC236}">
                <a16:creationId xmlns:a16="http://schemas.microsoft.com/office/drawing/2014/main" id="{11033FE1-7E84-E63E-2DDC-6E1A69E79E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48976" y="5037646"/>
            <a:ext cx="1610085" cy="1757273"/>
          </a:xfrm>
          <a:prstGeom prst="rect">
            <a:avLst/>
          </a:prstGeom>
        </p:spPr>
      </p:pic>
      <p:pic>
        <p:nvPicPr>
          <p:cNvPr id="12" name="Immagine 11" descr="Research Computing Services / Platforms / Infrastructure / Ansible Roles / Node  Exporter Role · GitLab">
            <a:extLst>
              <a:ext uri="{FF2B5EF4-FFF2-40B4-BE49-F238E27FC236}">
                <a16:creationId xmlns:a16="http://schemas.microsoft.com/office/drawing/2014/main" id="{A708B5CB-4500-C2CB-DD88-3F51520F9C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9420" y="3076575"/>
            <a:ext cx="2095500" cy="2228850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D3386A53-F06E-B6FD-CA21-36C87C85C00C}"/>
              </a:ext>
            </a:extLst>
          </p:cNvPr>
          <p:cNvCxnSpPr/>
          <p:nvPr/>
        </p:nvCxnSpPr>
        <p:spPr>
          <a:xfrm flipH="1" flipV="1">
            <a:off x="9319405" y="1030856"/>
            <a:ext cx="868392" cy="2012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4AD985D4-36E3-A2DD-B683-6BFF262A7AB2}"/>
              </a:ext>
            </a:extLst>
          </p:cNvPr>
          <p:cNvCxnSpPr/>
          <p:nvPr/>
        </p:nvCxnSpPr>
        <p:spPr>
          <a:xfrm flipH="1" flipV="1">
            <a:off x="7421593" y="1117121"/>
            <a:ext cx="595223" cy="57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6B9753E-82B7-5BD1-B21C-C8B9A69E0392}"/>
              </a:ext>
            </a:extLst>
          </p:cNvPr>
          <p:cNvCxnSpPr/>
          <p:nvPr/>
        </p:nvCxnSpPr>
        <p:spPr>
          <a:xfrm flipH="1" flipV="1">
            <a:off x="3769745" y="1160253"/>
            <a:ext cx="782127" cy="574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736D7979-1580-5F81-93E6-62560379A92F}"/>
              </a:ext>
            </a:extLst>
          </p:cNvPr>
          <p:cNvCxnSpPr/>
          <p:nvPr/>
        </p:nvCxnSpPr>
        <p:spPr>
          <a:xfrm flipH="1">
            <a:off x="3094009" y="2028644"/>
            <a:ext cx="5750" cy="104379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F2ADA63-A246-E6E1-C2C2-FD9943B17D8A}"/>
              </a:ext>
            </a:extLst>
          </p:cNvPr>
          <p:cNvCxnSpPr/>
          <p:nvPr/>
        </p:nvCxnSpPr>
        <p:spPr>
          <a:xfrm flipH="1" flipV="1">
            <a:off x="3841632" y="4035723"/>
            <a:ext cx="638353" cy="57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16AC810-2B8F-27C1-AB66-0E0CC48305D8}"/>
              </a:ext>
            </a:extLst>
          </p:cNvPr>
          <p:cNvCxnSpPr/>
          <p:nvPr/>
        </p:nvCxnSpPr>
        <p:spPr>
          <a:xfrm flipH="1" flipV="1">
            <a:off x="5940725" y="4754591"/>
            <a:ext cx="724619" cy="56646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71E29587-446A-8AE5-C2BC-2257BED89513}"/>
              </a:ext>
            </a:extLst>
          </p:cNvPr>
          <p:cNvCxnSpPr/>
          <p:nvPr/>
        </p:nvCxnSpPr>
        <p:spPr>
          <a:xfrm flipH="1" flipV="1">
            <a:off x="6257028" y="4165120"/>
            <a:ext cx="2162353" cy="12076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1C5B8F07-0944-C706-85A6-89B129DB3FE7}"/>
              </a:ext>
            </a:extLst>
          </p:cNvPr>
          <p:cNvCxnSpPr/>
          <p:nvPr/>
        </p:nvCxnSpPr>
        <p:spPr>
          <a:xfrm flipH="1">
            <a:off x="6070122" y="3236341"/>
            <a:ext cx="365184" cy="12364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8E239BC2-4FDD-BD43-6F2C-4592C63B2910}"/>
              </a:ext>
            </a:extLst>
          </p:cNvPr>
          <p:cNvCxnSpPr/>
          <p:nvPr/>
        </p:nvCxnSpPr>
        <p:spPr>
          <a:xfrm flipH="1" flipV="1">
            <a:off x="1742538" y="3129950"/>
            <a:ext cx="623977" cy="33643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Nuvola 32">
            <a:extLst>
              <a:ext uri="{FF2B5EF4-FFF2-40B4-BE49-F238E27FC236}">
                <a16:creationId xmlns:a16="http://schemas.microsoft.com/office/drawing/2014/main" id="{2A28F309-1CC2-440D-F740-0406DD5C2B23}"/>
              </a:ext>
            </a:extLst>
          </p:cNvPr>
          <p:cNvSpPr/>
          <p:nvPr/>
        </p:nvSpPr>
        <p:spPr>
          <a:xfrm>
            <a:off x="10358400" y="651703"/>
            <a:ext cx="1611861" cy="835219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INPUT FLOW</a:t>
            </a:r>
            <a:endParaRPr lang="it-IT" dirty="0"/>
          </a:p>
        </p:txBody>
      </p:sp>
      <p:pic>
        <p:nvPicPr>
          <p:cNvPr id="6" name="Picture 8" descr="WhiteBoard Coder: Prometheus and JMX">
            <a:extLst>
              <a:ext uri="{FF2B5EF4-FFF2-40B4-BE49-F238E27FC236}">
                <a16:creationId xmlns:a16="http://schemas.microsoft.com/office/drawing/2014/main" id="{1C7EAB98-EC82-E0C2-56E7-3456BCCBC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558" y="2025770"/>
            <a:ext cx="1476424" cy="147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B469B1A-8320-A711-B3AC-294AA1EC09B5}"/>
              </a:ext>
            </a:extLst>
          </p:cNvPr>
          <p:cNvCxnSpPr>
            <a:cxnSpLocks/>
          </p:cNvCxnSpPr>
          <p:nvPr/>
        </p:nvCxnSpPr>
        <p:spPr>
          <a:xfrm flipH="1">
            <a:off x="7793877" y="1824406"/>
            <a:ext cx="392904" cy="32501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603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D5D573-9A6B-3EA1-7E60-83C50E4DD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46766"/>
            <a:ext cx="8534400" cy="1507067"/>
          </a:xfrm>
        </p:spPr>
        <p:txBody>
          <a:bodyPr/>
          <a:lstStyle/>
          <a:p>
            <a:r>
              <a:rPr lang="it-IT" dirty="0" err="1"/>
              <a:t>TESTing</a:t>
            </a:r>
          </a:p>
        </p:txBody>
      </p:sp>
      <p:pic>
        <p:nvPicPr>
          <p:cNvPr id="3" name="Immagine 2" descr="File:JUnit 5 Banner.png - Wikipedia">
            <a:extLst>
              <a:ext uri="{FF2B5EF4-FFF2-40B4-BE49-F238E27FC236}">
                <a16:creationId xmlns:a16="http://schemas.microsoft.com/office/drawing/2014/main" id="{9F9C6007-A4FB-717E-A100-42687BF3E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212" y="796549"/>
            <a:ext cx="2743197" cy="836675"/>
          </a:xfrm>
          <a:prstGeom prst="rect">
            <a:avLst/>
          </a:prstGeom>
        </p:spPr>
      </p:pic>
      <p:pic>
        <p:nvPicPr>
          <p:cNvPr id="5" name="Immagine 4" descr="SPRING BOOT: come far generare un WAR a Spring Boot – ultimatecodingblog">
            <a:extLst>
              <a:ext uri="{FF2B5EF4-FFF2-40B4-BE49-F238E27FC236}">
                <a16:creationId xmlns:a16="http://schemas.microsoft.com/office/drawing/2014/main" id="{D3FE881D-55D5-10B2-C420-2A756CA5B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212" y="2608968"/>
            <a:ext cx="2743199" cy="1438780"/>
          </a:xfrm>
          <a:prstGeom prst="rect">
            <a:avLst/>
          </a:prstGeom>
        </p:spPr>
      </p:pic>
      <p:pic>
        <p:nvPicPr>
          <p:cNvPr id="6" name="Immagine 5" descr="pytest - Wikipedia">
            <a:extLst>
              <a:ext uri="{FF2B5EF4-FFF2-40B4-BE49-F238E27FC236}">
                <a16:creationId xmlns:a16="http://schemas.microsoft.com/office/drawing/2014/main" id="{E51FAB8E-6D5B-2C1B-C1E6-2E0DD73D5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98" y="404003"/>
            <a:ext cx="1621767" cy="16217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 descr="Achieving 100% Code Coverage with Python Unittest Library for Reliable  Programs - Future Tech Forge">
            <a:extLst>
              <a:ext uri="{FF2B5EF4-FFF2-40B4-BE49-F238E27FC236}">
                <a16:creationId xmlns:a16="http://schemas.microsoft.com/office/drawing/2014/main" id="{C3933671-895E-B856-9A29-92C4B23E7F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316" y="181783"/>
            <a:ext cx="1718275" cy="1994320"/>
          </a:xfrm>
          <a:prstGeom prst="rect">
            <a:avLst/>
          </a:prstGeom>
        </p:spPr>
      </p:pic>
      <p:pic>
        <p:nvPicPr>
          <p:cNvPr id="9" name="Immagine 8" descr="Python (programming language) - Wikipedia">
            <a:extLst>
              <a:ext uri="{FF2B5EF4-FFF2-40B4-BE49-F238E27FC236}">
                <a16:creationId xmlns:a16="http://schemas.microsoft.com/office/drawing/2014/main" id="{0C2D0867-289D-8C96-D2FE-BC23E4A64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4551" y="2917993"/>
            <a:ext cx="1650522" cy="1784015"/>
          </a:xfrm>
          <a:prstGeom prst="rect">
            <a:avLst/>
          </a:prstGeom>
        </p:spPr>
      </p:pic>
      <p:pic>
        <p:nvPicPr>
          <p:cNvPr id="10" name="Immagine 9" descr="Cypress for Software Testing: Fast and Reliable End-to-End Testing">
            <a:extLst>
              <a:ext uri="{FF2B5EF4-FFF2-40B4-BE49-F238E27FC236}">
                <a16:creationId xmlns:a16="http://schemas.microsoft.com/office/drawing/2014/main" id="{523C63A1-AB72-E2A8-FF65-39018D407B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7458" y="282241"/>
            <a:ext cx="3577083" cy="902008"/>
          </a:xfrm>
          <a:prstGeom prst="rect">
            <a:avLst/>
          </a:prstGeom>
        </p:spPr>
      </p:pic>
      <p:graphicFrame>
        <p:nvGraphicFramePr>
          <p:cNvPr id="15" name="Tabella 14">
            <a:extLst>
              <a:ext uri="{FF2B5EF4-FFF2-40B4-BE49-F238E27FC236}">
                <a16:creationId xmlns:a16="http://schemas.microsoft.com/office/drawing/2014/main" id="{5C1E7426-E1CF-D362-6910-F7662406A132}"/>
              </a:ext>
            </a:extLst>
          </p:cNvPr>
          <p:cNvGraphicFramePr>
            <a:graphicFrameLocks noGrp="1"/>
          </p:cNvGraphicFramePr>
          <p:nvPr/>
        </p:nvGraphicFramePr>
        <p:xfrm>
          <a:off x="4557622" y="2006441"/>
          <a:ext cx="2954156" cy="44744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156">
                  <a:extLst>
                    <a:ext uri="{9D8B030D-6E8A-4147-A177-3AD203B41FA5}">
                      <a16:colId xmlns:a16="http://schemas.microsoft.com/office/drawing/2014/main" val="1933285794"/>
                    </a:ext>
                  </a:extLst>
                </a:gridCol>
              </a:tblGrid>
              <a:tr h="455032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985647"/>
                  </a:ext>
                </a:extLst>
              </a:tr>
              <a:tr h="401946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it-IT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660680"/>
                  </a:ext>
                </a:extLst>
              </a:tr>
            </a:tbl>
          </a:graphicData>
        </a:graphic>
      </p:graphicFrame>
      <p:pic>
        <p:nvPicPr>
          <p:cNvPr id="17" name="Immagine 16" descr="Immagine che contiene cerchio, Elementi grafici, arte, simbolo&#10;&#10;Descrizione generata automaticamente">
            <a:extLst>
              <a:ext uri="{FF2B5EF4-FFF2-40B4-BE49-F238E27FC236}">
                <a16:creationId xmlns:a16="http://schemas.microsoft.com/office/drawing/2014/main" id="{5F742E58-9F53-87D6-FC17-97EB310E43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777" y="2827390"/>
            <a:ext cx="1204825" cy="1204825"/>
          </a:xfrm>
          <a:prstGeom prst="rect">
            <a:avLst/>
          </a:prstGeom>
        </p:spPr>
      </p:pic>
      <p:pic>
        <p:nvPicPr>
          <p:cNvPr id="19" name="Immagine 18" descr="Cos'è Axios e a cosa serve">
            <a:extLst>
              <a:ext uri="{FF2B5EF4-FFF2-40B4-BE49-F238E27FC236}">
                <a16:creationId xmlns:a16="http://schemas.microsoft.com/office/drawing/2014/main" id="{4A22E3C7-F5D1-2C84-4569-E981A311F2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10021" y="4202906"/>
            <a:ext cx="1391729" cy="1101881"/>
          </a:xfrm>
          <a:prstGeom prst="rect">
            <a:avLst/>
          </a:prstGeom>
        </p:spPr>
      </p:pic>
      <p:pic>
        <p:nvPicPr>
          <p:cNvPr id="21" name="Immagine 20" descr="SockJS-node download | SourceForge.net">
            <a:extLst>
              <a:ext uri="{FF2B5EF4-FFF2-40B4-BE49-F238E27FC236}">
                <a16:creationId xmlns:a16="http://schemas.microsoft.com/office/drawing/2014/main" id="{BDBE34E4-8C8B-D560-DE8E-86098E5DF8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26807" y="4934928"/>
            <a:ext cx="1317325" cy="1245438"/>
          </a:xfrm>
          <a:prstGeom prst="rect">
            <a:avLst/>
          </a:prstGeom>
        </p:spPr>
      </p:pic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EAEF316-166F-B359-FDDD-B964D74C0E56}"/>
              </a:ext>
            </a:extLst>
          </p:cNvPr>
          <p:cNvCxnSpPr>
            <a:cxnSpLocks/>
          </p:cNvCxnSpPr>
          <p:nvPr/>
        </p:nvCxnSpPr>
        <p:spPr>
          <a:xfrm>
            <a:off x="6544574" y="3899939"/>
            <a:ext cx="281798" cy="1403229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C2B6D314-3086-8CC8-5EEB-571CDD236811}"/>
              </a:ext>
            </a:extLst>
          </p:cNvPr>
          <p:cNvCxnSpPr>
            <a:cxnSpLocks/>
          </p:cNvCxnSpPr>
          <p:nvPr/>
        </p:nvCxnSpPr>
        <p:spPr>
          <a:xfrm flipH="1">
            <a:off x="5245928" y="4012828"/>
            <a:ext cx="494313" cy="542452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863F2F33-48EE-0C4F-29A7-35BB777931C9}"/>
              </a:ext>
            </a:extLst>
          </p:cNvPr>
          <p:cNvCxnSpPr>
            <a:cxnSpLocks/>
          </p:cNvCxnSpPr>
          <p:nvPr/>
        </p:nvCxnSpPr>
        <p:spPr>
          <a:xfrm>
            <a:off x="1323463" y="2150161"/>
            <a:ext cx="747465" cy="7964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FA76AABF-199A-FC86-2D88-CFD18BBCDFEB}"/>
              </a:ext>
            </a:extLst>
          </p:cNvPr>
          <p:cNvCxnSpPr>
            <a:cxnSpLocks/>
          </p:cNvCxnSpPr>
          <p:nvPr/>
        </p:nvCxnSpPr>
        <p:spPr>
          <a:xfrm flipH="1">
            <a:off x="2720038" y="2150161"/>
            <a:ext cx="494314" cy="725895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56E09D23-DDB6-56FF-FA14-1810A5E42917}"/>
              </a:ext>
            </a:extLst>
          </p:cNvPr>
          <p:cNvCxnSpPr>
            <a:cxnSpLocks/>
          </p:cNvCxnSpPr>
          <p:nvPr/>
        </p:nvCxnSpPr>
        <p:spPr>
          <a:xfrm>
            <a:off x="10269906" y="1712716"/>
            <a:ext cx="13687" cy="1064563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8EDA7A8C-8347-1AC6-EA16-5AF44DBB9A7D}"/>
              </a:ext>
            </a:extLst>
          </p:cNvPr>
          <p:cNvCxnSpPr>
            <a:cxnSpLocks/>
          </p:cNvCxnSpPr>
          <p:nvPr/>
        </p:nvCxnSpPr>
        <p:spPr>
          <a:xfrm>
            <a:off x="6022463" y="1218828"/>
            <a:ext cx="13687" cy="683562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904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57F9A5-F4F6-2048-D304-DE5C0B26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CI/CD PIPELINES</a:t>
            </a:r>
          </a:p>
        </p:txBody>
      </p:sp>
      <p:pic>
        <p:nvPicPr>
          <p:cNvPr id="3" name="Immagine 2" descr="File:GitLab logo.svg - Wikipedia">
            <a:extLst>
              <a:ext uri="{FF2B5EF4-FFF2-40B4-BE49-F238E27FC236}">
                <a16:creationId xmlns:a16="http://schemas.microsoft.com/office/drawing/2014/main" id="{7589B3E3-2D39-C9C5-5F1F-C3CA806F4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245594"/>
            <a:ext cx="2743199" cy="83903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A41C4EE-7D3B-F200-3CC6-D25E7443B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4" y="3139397"/>
            <a:ext cx="11407421" cy="3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41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1EB4529-99CC-0CE6-D63C-DA40632B2898}"/>
              </a:ext>
            </a:extLst>
          </p:cNvPr>
          <p:cNvSpPr txBox="1"/>
          <p:nvPr/>
        </p:nvSpPr>
        <p:spPr>
          <a:xfrm>
            <a:off x="5804170" y="1799617"/>
            <a:ext cx="14915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Login su </a:t>
            </a:r>
            <a:r>
              <a:rPr lang="it-IT" dirty="0" err="1"/>
              <a:t>keycloak</a:t>
            </a:r>
          </a:p>
        </p:txBody>
      </p:sp>
    </p:spTree>
    <p:extLst>
      <p:ext uri="{BB962C8B-B14F-4D97-AF65-F5344CB8AC3E}">
        <p14:creationId xmlns:p14="http://schemas.microsoft.com/office/powerpoint/2010/main" val="2556196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32389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025064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70365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1450B-5112-FD9A-AE6A-A0FFD434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019294"/>
            <a:ext cx="8534400" cy="1507067"/>
          </a:xfrm>
        </p:spPr>
        <p:txBody>
          <a:bodyPr/>
          <a:lstStyle/>
          <a:p>
            <a:r>
              <a:rPr lang="it-IT" dirty="0" err="1"/>
              <a:t>results</a:t>
            </a:r>
          </a:p>
        </p:txBody>
      </p:sp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A4B1EEF5-6F8A-87DE-3B84-9154F9C0C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769" y="397872"/>
            <a:ext cx="10136037" cy="491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28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7EDC6D-0711-D678-E36F-AC0626F9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23" y="1596"/>
            <a:ext cx="8534400" cy="1507067"/>
          </a:xfrm>
        </p:spPr>
        <p:txBody>
          <a:bodyPr/>
          <a:lstStyle/>
          <a:p>
            <a:r>
              <a:rPr lang="it-IT" dirty="0"/>
              <a:t>CONCLUSION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14D6257-0234-D69D-15AA-BDC8E2D8FF02}"/>
              </a:ext>
            </a:extLst>
          </p:cNvPr>
          <p:cNvSpPr txBox="1"/>
          <p:nvPr/>
        </p:nvSpPr>
        <p:spPr>
          <a:xfrm>
            <a:off x="778213" y="2645127"/>
            <a:ext cx="992221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 err="1"/>
              <a:t>Robustness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 err="1"/>
              <a:t>Scalability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Reliability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User-</a:t>
            </a:r>
            <a:r>
              <a:rPr lang="it-IT" sz="2400" dirty="0" err="1"/>
              <a:t>friendliness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992454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01440B-E9B4-0FB8-BA3C-2EF33000C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/>
              <a:t>Future </a:t>
            </a:r>
            <a:r>
              <a:rPr lang="it-IT" dirty="0" err="1"/>
              <a:t>developments</a:t>
            </a:r>
          </a:p>
        </p:txBody>
      </p:sp>
      <p:pic>
        <p:nvPicPr>
          <p:cNvPr id="4" name="Immagine 3" descr="InfluxDB Driver for Tridium Niagara N4 | NiagaraMarketplace">
            <a:extLst>
              <a:ext uri="{FF2B5EF4-FFF2-40B4-BE49-F238E27FC236}">
                <a16:creationId xmlns:a16="http://schemas.microsoft.com/office/drawing/2014/main" id="{987BE4DA-8E73-071E-2C52-B7AF2B3BB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617" y="-4043"/>
            <a:ext cx="1848390" cy="1862767"/>
          </a:xfrm>
          <a:prstGeom prst="rect">
            <a:avLst/>
          </a:prstGeom>
        </p:spPr>
      </p:pic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69FFCC82-A479-51A4-FDC4-42C04E610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1640" y="168729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B6D995-008B-8B6F-7F49-3A1DCC5939A1}"/>
              </a:ext>
            </a:extLst>
          </p:cNvPr>
          <p:cNvSpPr txBox="1"/>
          <p:nvPr/>
        </p:nvSpPr>
        <p:spPr>
          <a:xfrm>
            <a:off x="8686852" y="1611328"/>
            <a:ext cx="1292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AdaptersManager</a:t>
            </a:r>
            <a:endParaRPr lang="en-GB" dirty="0"/>
          </a:p>
        </p:txBody>
      </p:sp>
      <p:pic>
        <p:nvPicPr>
          <p:cNvPr id="10" name="Immagine 9" descr="SPRING BOOT: come far generare un WAR a Spring Boot – ultimatecodingblog">
            <a:extLst>
              <a:ext uri="{FF2B5EF4-FFF2-40B4-BE49-F238E27FC236}">
                <a16:creationId xmlns:a16="http://schemas.microsoft.com/office/drawing/2014/main" id="{C1DE670C-8407-25BE-DCA7-21B1FCF1A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815" y="236705"/>
            <a:ext cx="2743199" cy="143878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A7C6586-0C1C-E572-A325-CD1B8015C87D}"/>
              </a:ext>
            </a:extLst>
          </p:cNvPr>
          <p:cNvSpPr txBox="1"/>
          <p:nvPr/>
        </p:nvSpPr>
        <p:spPr>
          <a:xfrm>
            <a:off x="1206569" y="1505675"/>
            <a:ext cx="2121647" cy="373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REST SERVICE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DFA9573-7E91-FD58-3A50-328F0078F39A}"/>
              </a:ext>
            </a:extLst>
          </p:cNvPr>
          <p:cNvCxnSpPr>
            <a:cxnSpLocks/>
          </p:cNvCxnSpPr>
          <p:nvPr/>
        </p:nvCxnSpPr>
        <p:spPr>
          <a:xfrm flipH="1">
            <a:off x="4011871" y="841822"/>
            <a:ext cx="1121592" cy="2007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2BA44A8-A7DE-9491-4E18-87945AB2AE6C}"/>
              </a:ext>
            </a:extLst>
          </p:cNvPr>
          <p:cNvCxnSpPr>
            <a:cxnSpLocks/>
          </p:cNvCxnSpPr>
          <p:nvPr/>
        </p:nvCxnSpPr>
        <p:spPr>
          <a:xfrm>
            <a:off x="7025524" y="850447"/>
            <a:ext cx="1610106" cy="569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 descr="Apache kafka - Download free icons">
            <a:extLst>
              <a:ext uri="{FF2B5EF4-FFF2-40B4-BE49-F238E27FC236}">
                <a16:creationId xmlns:a16="http://schemas.microsoft.com/office/drawing/2014/main" id="{CD7092BD-78E1-B477-083F-07A0EAD6F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399" y="3006305"/>
            <a:ext cx="2024333" cy="2024333"/>
          </a:xfrm>
          <a:prstGeom prst="rect">
            <a:avLst/>
          </a:prstGeom>
        </p:spPr>
      </p:pic>
      <p:pic>
        <p:nvPicPr>
          <p:cNvPr id="20" name="Immagine 19" descr="Build a Homelab Dashboard: Part 5, Telegraf Introduction - Homelab Rat">
            <a:extLst>
              <a:ext uri="{FF2B5EF4-FFF2-40B4-BE49-F238E27FC236}">
                <a16:creationId xmlns:a16="http://schemas.microsoft.com/office/drawing/2014/main" id="{8D83A1C7-0934-51BE-14D5-FBE5D28E8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1" y="2389647"/>
            <a:ext cx="2743199" cy="612216"/>
          </a:xfrm>
          <a:prstGeom prst="rect">
            <a:avLst/>
          </a:prstGeom>
        </p:spPr>
      </p:pic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48D59F6-40D3-5FE9-D49F-A152BDF2021C}"/>
              </a:ext>
            </a:extLst>
          </p:cNvPr>
          <p:cNvCxnSpPr/>
          <p:nvPr/>
        </p:nvCxnSpPr>
        <p:spPr>
          <a:xfrm flipV="1">
            <a:off x="4853798" y="3058064"/>
            <a:ext cx="1288211" cy="9834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1B3EA244-0F8B-29E6-6CE7-CCE6FFC34967}"/>
              </a:ext>
            </a:extLst>
          </p:cNvPr>
          <p:cNvCxnSpPr>
            <a:cxnSpLocks/>
          </p:cNvCxnSpPr>
          <p:nvPr/>
        </p:nvCxnSpPr>
        <p:spPr>
          <a:xfrm flipV="1">
            <a:off x="6104627" y="1821610"/>
            <a:ext cx="8628" cy="537713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Python (programming language) - Wikipedia">
            <a:extLst>
              <a:ext uri="{FF2B5EF4-FFF2-40B4-BE49-F238E27FC236}">
                <a16:creationId xmlns:a16="http://schemas.microsoft.com/office/drawing/2014/main" id="{DE542C36-DA98-F1E1-C88B-501568205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66" y="3142926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844FD85-C462-C9F4-5E77-6A33AF461632}"/>
              </a:ext>
            </a:extLst>
          </p:cNvPr>
          <p:cNvSpPr txBox="1"/>
          <p:nvPr/>
        </p:nvSpPr>
        <p:spPr>
          <a:xfrm>
            <a:off x="489192" y="2795222"/>
            <a:ext cx="129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</a:t>
            </a:r>
            <a:endParaRPr lang="en-GB" dirty="0"/>
          </a:p>
        </p:txBody>
      </p:sp>
      <p:pic>
        <p:nvPicPr>
          <p:cNvPr id="28" name="Picture 2" descr="Python (programming language) - Wikipedia">
            <a:extLst>
              <a:ext uri="{FF2B5EF4-FFF2-40B4-BE49-F238E27FC236}">
                <a16:creationId xmlns:a16="http://schemas.microsoft.com/office/drawing/2014/main" id="{32694AA6-A5DE-0953-5AB7-33A339375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39" y="3286699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Python (programming language) - Wikipedia">
            <a:extLst>
              <a:ext uri="{FF2B5EF4-FFF2-40B4-BE49-F238E27FC236}">
                <a16:creationId xmlns:a16="http://schemas.microsoft.com/office/drawing/2014/main" id="{436FE32D-A133-F52C-DFFD-FD392C7B0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13" y="3430473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Python (programming language) - Wikipedia">
            <a:extLst>
              <a:ext uri="{FF2B5EF4-FFF2-40B4-BE49-F238E27FC236}">
                <a16:creationId xmlns:a16="http://schemas.microsoft.com/office/drawing/2014/main" id="{BF8568BA-1BE2-5532-120A-7F5B17401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86" y="3574246"/>
            <a:ext cx="1292428" cy="141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9377569D-E948-698D-2F18-D289069E46F0}"/>
              </a:ext>
            </a:extLst>
          </p:cNvPr>
          <p:cNvCxnSpPr>
            <a:cxnSpLocks/>
          </p:cNvCxnSpPr>
          <p:nvPr/>
        </p:nvCxnSpPr>
        <p:spPr>
          <a:xfrm>
            <a:off x="2223485" y="4056597"/>
            <a:ext cx="1380069" cy="5698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57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01440B-E9B4-0FB8-BA3C-2EF33000C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961785"/>
            <a:ext cx="8534400" cy="1507067"/>
          </a:xfrm>
        </p:spPr>
        <p:txBody>
          <a:bodyPr/>
          <a:lstStyle/>
          <a:p>
            <a:r>
              <a:rPr lang="it-IT" dirty="0"/>
              <a:t>Future </a:t>
            </a:r>
            <a:r>
              <a:rPr lang="it-IT" dirty="0" err="1"/>
              <a:t>developments</a:t>
            </a:r>
          </a:p>
        </p:txBody>
      </p:sp>
      <p:pic>
        <p:nvPicPr>
          <p:cNvPr id="5" name="Immagine 4" descr="database mysql&quot; Icon - Download for free – Iconduck">
            <a:extLst>
              <a:ext uri="{FF2B5EF4-FFF2-40B4-BE49-F238E27FC236}">
                <a16:creationId xmlns:a16="http://schemas.microsoft.com/office/drawing/2014/main" id="{F6ABBD45-E843-DE46-49CB-07C605A1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91" y="2235832"/>
            <a:ext cx="1794294" cy="1883128"/>
          </a:xfrm>
          <a:prstGeom prst="rect">
            <a:avLst/>
          </a:prstGeom>
        </p:spPr>
      </p:pic>
      <p:pic>
        <p:nvPicPr>
          <p:cNvPr id="9" name="Immagine 8" descr="SPRING BOOT: come far generare un WAR a Spring Boot – ultimatecodingblog">
            <a:extLst>
              <a:ext uri="{FF2B5EF4-FFF2-40B4-BE49-F238E27FC236}">
                <a16:creationId xmlns:a16="http://schemas.microsoft.com/office/drawing/2014/main" id="{8C60282A-1AB2-0624-B2FE-BF2170DC0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984" y="2321420"/>
            <a:ext cx="2743199" cy="1438780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7E5055B0-E433-4797-53B8-E8686B8CD640}"/>
              </a:ext>
            </a:extLst>
          </p:cNvPr>
          <p:cNvCxnSpPr>
            <a:cxnSpLocks/>
          </p:cNvCxnSpPr>
          <p:nvPr/>
        </p:nvCxnSpPr>
        <p:spPr>
          <a:xfrm flipH="1">
            <a:off x="2297502" y="2066026"/>
            <a:ext cx="2277374" cy="943154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673A48D-1BA5-F247-AAE2-BD1D6E941CF9}"/>
              </a:ext>
            </a:extLst>
          </p:cNvPr>
          <p:cNvSpPr txBox="1"/>
          <p:nvPr/>
        </p:nvSpPr>
        <p:spPr>
          <a:xfrm>
            <a:off x="8289984" y="3459192"/>
            <a:ext cx="21105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CONFIGURATION SCHEDULER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EE3FFE97-ECFB-1722-FAEA-4301CB3CE321}"/>
              </a:ext>
            </a:extLst>
          </p:cNvPr>
          <p:cNvCxnSpPr>
            <a:cxnSpLocks/>
          </p:cNvCxnSpPr>
          <p:nvPr/>
        </p:nvCxnSpPr>
        <p:spPr>
          <a:xfrm flipH="1" flipV="1">
            <a:off x="2311879" y="3138574"/>
            <a:ext cx="2320504" cy="825264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Memoria interna 20">
            <a:extLst>
              <a:ext uri="{FF2B5EF4-FFF2-40B4-BE49-F238E27FC236}">
                <a16:creationId xmlns:a16="http://schemas.microsoft.com/office/drawing/2014/main" id="{9F0C4379-25A3-6AF8-E6C4-C9B2F64FC0D2}"/>
              </a:ext>
            </a:extLst>
          </p:cNvPr>
          <p:cNvSpPr/>
          <p:nvPr/>
        </p:nvSpPr>
        <p:spPr>
          <a:xfrm>
            <a:off x="4732904" y="564081"/>
            <a:ext cx="1869056" cy="2084716"/>
          </a:xfrm>
          <a:prstGeom prst="flowChartInternalStora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entities</a:t>
            </a:r>
          </a:p>
        </p:txBody>
      </p:sp>
      <p:sp>
        <p:nvSpPr>
          <p:cNvPr id="24" name="Memoria interna 23">
            <a:extLst>
              <a:ext uri="{FF2B5EF4-FFF2-40B4-BE49-F238E27FC236}">
                <a16:creationId xmlns:a16="http://schemas.microsoft.com/office/drawing/2014/main" id="{3D19CF55-3C10-3094-E21F-7865D33B14AE}"/>
              </a:ext>
            </a:extLst>
          </p:cNvPr>
          <p:cNvSpPr/>
          <p:nvPr/>
        </p:nvSpPr>
        <p:spPr>
          <a:xfrm>
            <a:off x="4747281" y="3022608"/>
            <a:ext cx="1869056" cy="2084716"/>
          </a:xfrm>
          <a:prstGeom prst="flowChartInternalStora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 err="1">
                <a:solidFill>
                  <a:schemeClr val="bg1"/>
                </a:solidFill>
                <a:ea typeface="+mn-lt"/>
                <a:cs typeface="+mn-lt"/>
              </a:rPr>
              <a:t>entities_old</a:t>
            </a:r>
          </a:p>
          <a:p>
            <a:pPr algn="ctr"/>
            <a:endParaRPr lang="it-IT" dirty="0"/>
          </a:p>
        </p:txBody>
      </p: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6FB8D94F-6D3D-2A94-F204-2DDE22AC44B2}"/>
              </a:ext>
            </a:extLst>
          </p:cNvPr>
          <p:cNvCxnSpPr>
            <a:cxnSpLocks/>
          </p:cNvCxnSpPr>
          <p:nvPr/>
        </p:nvCxnSpPr>
        <p:spPr>
          <a:xfrm flipH="1" flipV="1">
            <a:off x="6711350" y="2017143"/>
            <a:ext cx="1544129" cy="868392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A327CCFF-24D6-2BAB-BA40-25EED8A3B3C2}"/>
              </a:ext>
            </a:extLst>
          </p:cNvPr>
          <p:cNvCxnSpPr>
            <a:cxnSpLocks/>
          </p:cNvCxnSpPr>
          <p:nvPr/>
        </p:nvCxnSpPr>
        <p:spPr>
          <a:xfrm flipH="1">
            <a:off x="6740104" y="3115575"/>
            <a:ext cx="1486618" cy="900018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361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8B878C-AC0D-80D3-4B8A-54732D74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824" y="372355"/>
            <a:ext cx="5483323" cy="1507067"/>
          </a:xfrm>
        </p:spPr>
        <p:txBody>
          <a:bodyPr/>
          <a:lstStyle/>
          <a:p>
            <a:r>
              <a:rPr lang="it-IT" dirty="0" err="1"/>
              <a:t>architecture</a:t>
            </a:r>
            <a:endParaRPr lang="en-GB" dirty="0"/>
          </a:p>
        </p:txBody>
      </p:sp>
      <p:pic>
        <p:nvPicPr>
          <p:cNvPr id="10" name="Immagine 9" descr="Immagine che contiene diagramma, testo, schizzo, Disegno tecnico&#10;&#10;Descrizione generata automaticamente">
            <a:extLst>
              <a:ext uri="{FF2B5EF4-FFF2-40B4-BE49-F238E27FC236}">
                <a16:creationId xmlns:a16="http://schemas.microsoft.com/office/drawing/2014/main" id="{42BAE2D0-6306-673A-C07A-0CECE7215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" y="0"/>
            <a:ext cx="4832977" cy="6858000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7CEA44D-1587-1BE6-D8DA-56604B281981}"/>
              </a:ext>
            </a:extLst>
          </p:cNvPr>
          <p:cNvSpPr/>
          <p:nvPr/>
        </p:nvSpPr>
        <p:spPr>
          <a:xfrm>
            <a:off x="5223850" y="2190934"/>
            <a:ext cx="6409854" cy="287900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it-IT" dirty="0"/>
              <a:t>Groups</a:t>
            </a:r>
            <a:endParaRPr lang="en-GB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608FD96-9382-608D-18C7-31CCD589FF2C}"/>
              </a:ext>
            </a:extLst>
          </p:cNvPr>
          <p:cNvSpPr/>
          <p:nvPr/>
        </p:nvSpPr>
        <p:spPr>
          <a:xfrm>
            <a:off x="5413973" y="2779408"/>
            <a:ext cx="6029608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Input Flow</a:t>
            </a:r>
            <a:endParaRPr lang="en-GB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6540268A-7D5D-4613-588C-76B04942521C}"/>
              </a:ext>
            </a:extLst>
          </p:cNvPr>
          <p:cNvSpPr/>
          <p:nvPr/>
        </p:nvSpPr>
        <p:spPr>
          <a:xfrm>
            <a:off x="5403417" y="3187496"/>
            <a:ext cx="6029608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Data Management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ACDE4C2-27F3-91A1-16A9-E074A8446F9A}"/>
              </a:ext>
            </a:extLst>
          </p:cNvPr>
          <p:cNvSpPr/>
          <p:nvPr/>
        </p:nvSpPr>
        <p:spPr>
          <a:xfrm>
            <a:off x="5391340" y="3586333"/>
            <a:ext cx="6029608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User Interface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8A0E029D-0E60-F560-46F7-489168E4765C}"/>
              </a:ext>
            </a:extLst>
          </p:cNvPr>
          <p:cNvSpPr/>
          <p:nvPr/>
        </p:nvSpPr>
        <p:spPr>
          <a:xfrm>
            <a:off x="5391340" y="3987017"/>
            <a:ext cx="6029608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Authentication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9974B3E-61DD-C90C-85A5-0227BD7F9355}"/>
              </a:ext>
            </a:extLst>
          </p:cNvPr>
          <p:cNvSpPr/>
          <p:nvPr/>
        </p:nvSpPr>
        <p:spPr>
          <a:xfrm>
            <a:off x="5403417" y="4394867"/>
            <a:ext cx="6029608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1459613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26A86E-CD82-081F-0E31-D1FC8705A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401" y="2675785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rgbClr val="FFFFFF"/>
                </a:solidFill>
                <a:ea typeface="+mj-lt"/>
                <a:cs typeface="+mj-lt"/>
              </a:rPr>
              <a:t>THANK YOU</a:t>
            </a:r>
            <a:endParaRPr lang="it-IT" sz="4800"/>
          </a:p>
        </p:txBody>
      </p:sp>
    </p:spTree>
    <p:extLst>
      <p:ext uri="{BB962C8B-B14F-4D97-AF65-F5344CB8AC3E}">
        <p14:creationId xmlns:p14="http://schemas.microsoft.com/office/powerpoint/2010/main" val="4029139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2C43BE-3C0B-63DE-9821-D3A304427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7650" y="890070"/>
            <a:ext cx="5861443" cy="1507067"/>
          </a:xfrm>
        </p:spPr>
        <p:txBody>
          <a:bodyPr/>
          <a:lstStyle/>
          <a:p>
            <a:r>
              <a:rPr lang="it-IT" dirty="0"/>
              <a:t>Core </a:t>
            </a:r>
            <a:r>
              <a:rPr lang="it-IT" dirty="0" err="1"/>
              <a:t>technologies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1692F4-FEAF-2D27-C33E-B0F3D3A82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2968" y="220346"/>
            <a:ext cx="5057264" cy="284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9ED23DC-E0D9-4417-D6D2-5E397CF61545}"/>
              </a:ext>
            </a:extLst>
          </p:cNvPr>
          <p:cNvSpPr/>
          <p:nvPr/>
        </p:nvSpPr>
        <p:spPr>
          <a:xfrm>
            <a:off x="226337" y="2807591"/>
            <a:ext cx="5540720" cy="196709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/>
              <a:t>Kubernetes </a:t>
            </a:r>
            <a:endParaRPr lang="en-GB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CF5588F5-76AF-493D-BEF6-E3C1A81B4726}"/>
              </a:ext>
            </a:extLst>
          </p:cNvPr>
          <p:cNvSpPr/>
          <p:nvPr/>
        </p:nvSpPr>
        <p:spPr>
          <a:xfrm>
            <a:off x="416460" y="3396064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Container </a:t>
            </a:r>
            <a:r>
              <a:rPr lang="it-IT" dirty="0" err="1"/>
              <a:t>Orchestration</a:t>
            </a:r>
            <a:r>
              <a:rPr lang="it-IT" dirty="0"/>
              <a:t> Platform</a:t>
            </a:r>
            <a:endParaRPr lang="en-GB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4D354557-EFF6-F2ED-154B-5A8E4E2748D3}"/>
              </a:ext>
            </a:extLst>
          </p:cNvPr>
          <p:cNvSpPr/>
          <p:nvPr/>
        </p:nvSpPr>
        <p:spPr>
          <a:xfrm>
            <a:off x="405904" y="3804152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/>
              <a:t>Pod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E4F06DA-C783-DE08-B394-F0108C8DED89}"/>
              </a:ext>
            </a:extLst>
          </p:cNvPr>
          <p:cNvSpPr/>
          <p:nvPr/>
        </p:nvSpPr>
        <p:spPr>
          <a:xfrm>
            <a:off x="402880" y="4202989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Controller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6EE00449-CE7D-A169-5C04-4896CFC31587}"/>
              </a:ext>
            </a:extLst>
          </p:cNvPr>
          <p:cNvSpPr/>
          <p:nvPr/>
        </p:nvSpPr>
        <p:spPr>
          <a:xfrm>
            <a:off x="6257453" y="4592288"/>
            <a:ext cx="5540720" cy="196709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Helm 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E73EB6D-4BA2-33A2-1912-5461E6EBF32E}"/>
              </a:ext>
            </a:extLst>
          </p:cNvPr>
          <p:cNvSpPr/>
          <p:nvPr/>
        </p:nvSpPr>
        <p:spPr>
          <a:xfrm>
            <a:off x="6447576" y="5180761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Package Manager for </a:t>
            </a:r>
            <a:r>
              <a:rPr lang="it-IT" dirty="0" err="1"/>
              <a:t>Kubernetes</a:t>
            </a:r>
            <a:endParaRPr lang="en-GB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4AC3E0E1-F4B3-236E-EF17-792B4E55EBF8}"/>
              </a:ext>
            </a:extLst>
          </p:cNvPr>
          <p:cNvSpPr/>
          <p:nvPr/>
        </p:nvSpPr>
        <p:spPr>
          <a:xfrm>
            <a:off x="6437020" y="5588849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/>
              <a:t>Charts</a:t>
            </a:r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48E11A15-E7AB-2E80-AC6D-0B1A0C09232B}"/>
              </a:ext>
            </a:extLst>
          </p:cNvPr>
          <p:cNvSpPr/>
          <p:nvPr/>
        </p:nvSpPr>
        <p:spPr>
          <a:xfrm>
            <a:off x="6433996" y="5987686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Release</a:t>
            </a:r>
          </a:p>
        </p:txBody>
      </p:sp>
    </p:spTree>
    <p:extLst>
      <p:ext uri="{BB962C8B-B14F-4D97-AF65-F5344CB8AC3E}">
        <p14:creationId xmlns:p14="http://schemas.microsoft.com/office/powerpoint/2010/main" val="752713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D3F037-0EED-D04D-970C-284483AC0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756" y="4553165"/>
            <a:ext cx="5548622" cy="1507067"/>
          </a:xfrm>
        </p:spPr>
        <p:txBody>
          <a:bodyPr/>
          <a:lstStyle/>
          <a:p>
            <a:r>
              <a:rPr lang="it-IT" dirty="0"/>
              <a:t>Event Streaming Bus</a:t>
            </a:r>
            <a:endParaRPr lang="en-GB" dirty="0"/>
          </a:p>
        </p:txBody>
      </p:sp>
      <p:pic>
        <p:nvPicPr>
          <p:cNvPr id="2050" name="Picture 2" descr="Apache Kafka: flusso di dati in tempo reale | OVHcloud">
            <a:extLst>
              <a:ext uri="{FF2B5EF4-FFF2-40B4-BE49-F238E27FC236}">
                <a16:creationId xmlns:a16="http://schemas.microsoft.com/office/drawing/2014/main" id="{C6A6D6A0-0581-38F0-FED0-B837039F8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56" y="921826"/>
            <a:ext cx="3527156" cy="136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pache ZooKeeper - Wikipedia">
            <a:extLst>
              <a:ext uri="{FF2B5EF4-FFF2-40B4-BE49-F238E27FC236}">
                <a16:creationId xmlns:a16="http://schemas.microsoft.com/office/drawing/2014/main" id="{40E4FC86-CE64-9271-D618-BF9D43407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507" y="330533"/>
            <a:ext cx="1675848" cy="90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hiteBoard Coder: Prometheus and JMX">
            <a:extLst>
              <a:ext uri="{FF2B5EF4-FFF2-40B4-BE49-F238E27FC236}">
                <a16:creationId xmlns:a16="http://schemas.microsoft.com/office/drawing/2014/main" id="{84F5E5C8-A0C4-418F-FCDC-3F7A22974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507" y="1658240"/>
            <a:ext cx="1293191" cy="129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C092863E-A9EA-83E3-B409-581C015EB131}"/>
              </a:ext>
            </a:extLst>
          </p:cNvPr>
          <p:cNvCxnSpPr>
            <a:cxnSpLocks/>
            <a:stCxn id="2050" idx="3"/>
            <a:endCxn id="2056" idx="1"/>
          </p:cNvCxnSpPr>
          <p:nvPr/>
        </p:nvCxnSpPr>
        <p:spPr>
          <a:xfrm>
            <a:off x="3799912" y="1603885"/>
            <a:ext cx="896595" cy="700951"/>
          </a:xfrm>
          <a:prstGeom prst="straightConnector1">
            <a:avLst/>
          </a:prstGeom>
          <a:ln w="4762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24A481B-1D10-98E9-DEAF-F34F6DCC9627}"/>
              </a:ext>
            </a:extLst>
          </p:cNvPr>
          <p:cNvCxnSpPr>
            <a:cxnSpLocks/>
            <a:stCxn id="2050" idx="3"/>
            <a:endCxn id="2054" idx="1"/>
          </p:cNvCxnSpPr>
          <p:nvPr/>
        </p:nvCxnSpPr>
        <p:spPr>
          <a:xfrm flipV="1">
            <a:off x="3799912" y="783012"/>
            <a:ext cx="896595" cy="820873"/>
          </a:xfrm>
          <a:prstGeom prst="straightConnector1">
            <a:avLst/>
          </a:prstGeom>
          <a:ln w="4762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4FFA913A-492B-5B50-AC29-49570A3E8993}"/>
              </a:ext>
            </a:extLst>
          </p:cNvPr>
          <p:cNvSpPr/>
          <p:nvPr/>
        </p:nvSpPr>
        <p:spPr>
          <a:xfrm>
            <a:off x="6538111" y="1903409"/>
            <a:ext cx="5540720" cy="436158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Apache Kafka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 err="1"/>
              <a:t>ZooKeeper</a:t>
            </a:r>
            <a:endParaRPr lang="en-GB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72FBAF9-3A66-13C9-D89D-576C60DCAAD5}"/>
              </a:ext>
            </a:extLst>
          </p:cNvPr>
          <p:cNvSpPr/>
          <p:nvPr/>
        </p:nvSpPr>
        <p:spPr>
          <a:xfrm>
            <a:off x="6728234" y="2491882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Message Broker</a:t>
            </a:r>
            <a:endParaRPr lang="en-GB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72B5119-639B-427C-2675-61E960434CDD}"/>
              </a:ext>
            </a:extLst>
          </p:cNvPr>
          <p:cNvSpPr/>
          <p:nvPr/>
        </p:nvSpPr>
        <p:spPr>
          <a:xfrm>
            <a:off x="6717678" y="2899970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Topics</a:t>
            </a:r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2BD590C6-BD7F-E56A-45C1-892FF6551AB3}"/>
              </a:ext>
            </a:extLst>
          </p:cNvPr>
          <p:cNvSpPr/>
          <p:nvPr/>
        </p:nvSpPr>
        <p:spPr>
          <a:xfrm>
            <a:off x="6714654" y="3298807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Producers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21589D66-FBE1-DCD4-7B2E-6C9835EBA02B}"/>
              </a:ext>
            </a:extLst>
          </p:cNvPr>
          <p:cNvSpPr/>
          <p:nvPr/>
        </p:nvSpPr>
        <p:spPr>
          <a:xfrm>
            <a:off x="6702454" y="3697644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Consumers / Consumer Groups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8DFFE8E0-6152-8784-E166-7DCEF34D3A55}"/>
              </a:ext>
            </a:extLst>
          </p:cNvPr>
          <p:cNvSpPr/>
          <p:nvPr/>
        </p:nvSpPr>
        <p:spPr>
          <a:xfrm>
            <a:off x="6743458" y="4708731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/>
              <a:t>Distributed Coordination</a:t>
            </a:r>
            <a:endParaRPr lang="it-IT" dirty="0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640E4BD4-57B6-C583-6CFC-562BAD1E8FAC}"/>
              </a:ext>
            </a:extLst>
          </p:cNvPr>
          <p:cNvSpPr/>
          <p:nvPr/>
        </p:nvSpPr>
        <p:spPr>
          <a:xfrm>
            <a:off x="6740434" y="5107568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Quorum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60A895EA-30F3-6408-D2C3-F631A77BE872}"/>
              </a:ext>
            </a:extLst>
          </p:cNvPr>
          <p:cNvSpPr/>
          <p:nvPr/>
        </p:nvSpPr>
        <p:spPr>
          <a:xfrm>
            <a:off x="6728234" y="5506405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ZNode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33571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EF96AF-38BD-E1C9-A2DF-38E1AE50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592" y="867625"/>
            <a:ext cx="4961299" cy="987833"/>
          </a:xfrm>
        </p:spPr>
        <p:txBody>
          <a:bodyPr/>
          <a:lstStyle/>
          <a:p>
            <a:pPr algn="ctr"/>
            <a:r>
              <a:rPr lang="it-IT" dirty="0"/>
              <a:t>Input Flow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E221B54-FA8F-C73D-EDDB-24D9ADB07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68126" y="915693"/>
            <a:ext cx="254603" cy="115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F2AD655-51CF-3FFB-7CE1-F58E138F0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47" y="2691228"/>
            <a:ext cx="907581" cy="604906"/>
          </a:xfrm>
          <a:prstGeom prst="rect">
            <a:avLst/>
          </a:prstGeom>
        </p:spPr>
      </p:pic>
      <p:pic>
        <p:nvPicPr>
          <p:cNvPr id="3076" name="Picture 4" descr="Solarimetro modbus con ingresso sonda temperatura esterna - PDM - cod.  SUNMETER-PRO - ITSensor - ITSensor">
            <a:extLst>
              <a:ext uri="{FF2B5EF4-FFF2-40B4-BE49-F238E27FC236}">
                <a16:creationId xmlns:a16="http://schemas.microsoft.com/office/drawing/2014/main" id="{9CAFE88C-F3CD-3838-6C60-5AB814636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492" y="3893553"/>
            <a:ext cx="876262" cy="87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 descr="Immagine che contiene cilindro&#10;&#10;Descrizione generata automaticamente">
            <a:extLst>
              <a:ext uri="{FF2B5EF4-FFF2-40B4-BE49-F238E27FC236}">
                <a16:creationId xmlns:a16="http://schemas.microsoft.com/office/drawing/2014/main" id="{3DB1B7C3-29CE-E0A9-12F0-497A9EA479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752" y="5585718"/>
            <a:ext cx="649823" cy="976661"/>
          </a:xfrm>
          <a:prstGeom prst="rect">
            <a:avLst/>
          </a:prstGeom>
        </p:spPr>
      </p:pic>
      <p:pic>
        <p:nvPicPr>
          <p:cNvPr id="3080" name="Picture 8" descr="Resistenza al vento">
            <a:extLst>
              <a:ext uri="{FF2B5EF4-FFF2-40B4-BE49-F238E27FC236}">
                <a16:creationId xmlns:a16="http://schemas.microsoft.com/office/drawing/2014/main" id="{A13CDD06-8382-FBBD-CC5D-4BA8722E5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766297"/>
            <a:ext cx="449210" cy="449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C9F0979C-DEBD-2112-D3E5-DF91F71FEE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4029511"/>
            <a:ext cx="603335" cy="60333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C5C6C55C-F6EF-8501-01F8-8ACE4F72AC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645" y="5793294"/>
            <a:ext cx="456898" cy="520161"/>
          </a:xfrm>
          <a:prstGeom prst="rect">
            <a:avLst/>
          </a:prstGeom>
        </p:spPr>
      </p:pic>
      <p:pic>
        <p:nvPicPr>
          <p:cNvPr id="1026" name="Picture 2" descr="Python (programming language) - Wikipedia">
            <a:extLst>
              <a:ext uri="{FF2B5EF4-FFF2-40B4-BE49-F238E27FC236}">
                <a16:creationId xmlns:a16="http://schemas.microsoft.com/office/drawing/2014/main" id="{41606BAD-1118-91DF-B236-8ACF89BCE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422" y="1086659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ython (programming language) - Wikipedia">
            <a:extLst>
              <a:ext uri="{FF2B5EF4-FFF2-40B4-BE49-F238E27FC236}">
                <a16:creationId xmlns:a16="http://schemas.microsoft.com/office/drawing/2014/main" id="{E8921F0D-4F6F-519A-4C1B-F2389D84B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725" y="2596911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6AD22AFA-BE2D-08FD-15AE-F9BAE63A6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422" y="3949893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Python (programming language) - Wikipedia">
            <a:extLst>
              <a:ext uri="{FF2B5EF4-FFF2-40B4-BE49-F238E27FC236}">
                <a16:creationId xmlns:a16="http://schemas.microsoft.com/office/drawing/2014/main" id="{E03FE147-5A3F-6288-9389-ECB46C3B9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648" y="5677758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ache kafka - Download free icons">
            <a:extLst>
              <a:ext uri="{FF2B5EF4-FFF2-40B4-BE49-F238E27FC236}">
                <a16:creationId xmlns:a16="http://schemas.microsoft.com/office/drawing/2014/main" id="{B2E7A650-B21E-17A5-B501-9237BFD39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102" y="1828795"/>
            <a:ext cx="1209700" cy="12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2" descr="Python (programming language) - Wikipedia">
            <a:extLst>
              <a:ext uri="{FF2B5EF4-FFF2-40B4-BE49-F238E27FC236}">
                <a16:creationId xmlns:a16="http://schemas.microsoft.com/office/drawing/2014/main" id="{9F5168A4-A072-043F-6FAD-903E2107C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909" y="5344273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CasellaDiTesto 1043">
            <a:extLst>
              <a:ext uri="{FF2B5EF4-FFF2-40B4-BE49-F238E27FC236}">
                <a16:creationId xmlns:a16="http://schemas.microsoft.com/office/drawing/2014/main" id="{CA9274CB-D7B3-9D11-A19D-5235238961FC}"/>
              </a:ext>
            </a:extLst>
          </p:cNvPr>
          <p:cNvSpPr txBox="1"/>
          <p:nvPr/>
        </p:nvSpPr>
        <p:spPr>
          <a:xfrm>
            <a:off x="2527227" y="599568"/>
            <a:ext cx="129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</a:t>
            </a:r>
            <a:endParaRPr lang="en-GB" dirty="0"/>
          </a:p>
        </p:txBody>
      </p:sp>
      <p:sp>
        <p:nvSpPr>
          <p:cNvPr id="1045" name="CasellaDiTesto 1044">
            <a:extLst>
              <a:ext uri="{FF2B5EF4-FFF2-40B4-BE49-F238E27FC236}">
                <a16:creationId xmlns:a16="http://schemas.microsoft.com/office/drawing/2014/main" id="{25814D70-8EC9-327A-A715-CB85BEA868BF}"/>
              </a:ext>
            </a:extLst>
          </p:cNvPr>
          <p:cNvSpPr txBox="1"/>
          <p:nvPr/>
        </p:nvSpPr>
        <p:spPr>
          <a:xfrm>
            <a:off x="4615056" y="6187594"/>
            <a:ext cx="1292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AdaptersManager</a:t>
            </a:r>
            <a:endParaRPr lang="en-GB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CF5F8718-2060-1234-796C-D7EC0040B706}"/>
              </a:ext>
            </a:extLst>
          </p:cNvPr>
          <p:cNvCxnSpPr>
            <a:cxnSpLocks/>
            <a:stCxn id="1040" idx="0"/>
            <a:endCxn id="1028" idx="2"/>
          </p:cNvCxnSpPr>
          <p:nvPr/>
        </p:nvCxnSpPr>
        <p:spPr>
          <a:xfrm flipH="1" flipV="1">
            <a:off x="5134952" y="3038495"/>
            <a:ext cx="28751" cy="230577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3788A286-6383-B43F-5ECC-E0B560A61143}"/>
              </a:ext>
            </a:extLst>
          </p:cNvPr>
          <p:cNvCxnSpPr>
            <a:cxnSpLocks/>
            <a:stCxn id="10" idx="3"/>
            <a:endCxn id="1028" idx="1"/>
          </p:cNvCxnSpPr>
          <p:nvPr/>
        </p:nvCxnSpPr>
        <p:spPr>
          <a:xfrm flipV="1">
            <a:off x="3546235" y="2433645"/>
            <a:ext cx="983867" cy="3652654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BC9A4AD5-3FBD-20E4-C914-0B3D89ACF1CC}"/>
              </a:ext>
            </a:extLst>
          </p:cNvPr>
          <p:cNvCxnSpPr>
            <a:cxnSpLocks/>
            <a:stCxn id="6" idx="3"/>
            <a:endCxn id="1028" idx="1"/>
          </p:cNvCxnSpPr>
          <p:nvPr/>
        </p:nvCxnSpPr>
        <p:spPr>
          <a:xfrm flipV="1">
            <a:off x="3491009" y="2433645"/>
            <a:ext cx="1039093" cy="1924789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3E412F84-55C7-BD2C-3500-3F4598071280}"/>
              </a:ext>
            </a:extLst>
          </p:cNvPr>
          <p:cNvCxnSpPr>
            <a:cxnSpLocks/>
            <a:stCxn id="3" idx="3"/>
            <a:endCxn id="1028" idx="1"/>
          </p:cNvCxnSpPr>
          <p:nvPr/>
        </p:nvCxnSpPr>
        <p:spPr>
          <a:xfrm flipV="1">
            <a:off x="3496312" y="2433645"/>
            <a:ext cx="1033790" cy="57180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DB64B9A8-D043-B5CE-C8A4-A94F711767B0}"/>
              </a:ext>
            </a:extLst>
          </p:cNvPr>
          <p:cNvCxnSpPr>
            <a:cxnSpLocks/>
            <a:stCxn id="1026" idx="3"/>
            <a:endCxn id="1028" idx="1"/>
          </p:cNvCxnSpPr>
          <p:nvPr/>
        </p:nvCxnSpPr>
        <p:spPr>
          <a:xfrm>
            <a:off x="3491009" y="1495200"/>
            <a:ext cx="1039093" cy="938445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Connettore 2 1026">
            <a:extLst>
              <a:ext uri="{FF2B5EF4-FFF2-40B4-BE49-F238E27FC236}">
                <a16:creationId xmlns:a16="http://schemas.microsoft.com/office/drawing/2014/main" id="{ABE79D9B-014F-BE79-C5F6-7A1D50547926}"/>
              </a:ext>
            </a:extLst>
          </p:cNvPr>
          <p:cNvCxnSpPr>
            <a:cxnSpLocks/>
            <a:stCxn id="3074" idx="3"/>
            <a:endCxn id="1026" idx="1"/>
          </p:cNvCxnSpPr>
          <p:nvPr/>
        </p:nvCxnSpPr>
        <p:spPr>
          <a:xfrm>
            <a:off x="1722729" y="1494336"/>
            <a:ext cx="1022693" cy="86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ttore 2 1032">
            <a:extLst>
              <a:ext uri="{FF2B5EF4-FFF2-40B4-BE49-F238E27FC236}">
                <a16:creationId xmlns:a16="http://schemas.microsoft.com/office/drawing/2014/main" id="{006FEFFD-7A58-6879-39BD-D5CFD972F5AD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2008928" y="2993681"/>
            <a:ext cx="741797" cy="1177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ttore 2 1035">
            <a:extLst>
              <a:ext uri="{FF2B5EF4-FFF2-40B4-BE49-F238E27FC236}">
                <a16:creationId xmlns:a16="http://schemas.microsoft.com/office/drawing/2014/main" id="{F7295E44-C988-A75D-825E-7BC448EB5798}"/>
              </a:ext>
            </a:extLst>
          </p:cNvPr>
          <p:cNvCxnSpPr>
            <a:cxnSpLocks/>
            <a:stCxn id="3076" idx="3"/>
            <a:endCxn id="6" idx="1"/>
          </p:cNvCxnSpPr>
          <p:nvPr/>
        </p:nvCxnSpPr>
        <p:spPr>
          <a:xfrm>
            <a:off x="2004754" y="4331684"/>
            <a:ext cx="740668" cy="267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Connettore 2 1042">
            <a:extLst>
              <a:ext uri="{FF2B5EF4-FFF2-40B4-BE49-F238E27FC236}">
                <a16:creationId xmlns:a16="http://schemas.microsoft.com/office/drawing/2014/main" id="{7D4174FF-7EE0-328D-76C9-3605845678D4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1974575" y="6074049"/>
            <a:ext cx="826073" cy="122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2 1048">
            <a:extLst>
              <a:ext uri="{FF2B5EF4-FFF2-40B4-BE49-F238E27FC236}">
                <a16:creationId xmlns:a16="http://schemas.microsoft.com/office/drawing/2014/main" id="{F1B55002-1655-4EB6-89A6-9DE505FF2261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929" y="6053880"/>
            <a:ext cx="649823" cy="2016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Connettore 2 1051">
            <a:extLst>
              <a:ext uri="{FF2B5EF4-FFF2-40B4-BE49-F238E27FC236}">
                <a16:creationId xmlns:a16="http://schemas.microsoft.com/office/drawing/2014/main" id="{57359FD0-C3D5-D28D-C255-2BEE4CB2CBC2}"/>
              </a:ext>
            </a:extLst>
          </p:cNvPr>
          <p:cNvCxnSpPr>
            <a:cxnSpLocks/>
            <a:stCxn id="4" idx="3"/>
            <a:endCxn id="3076" idx="1"/>
          </p:cNvCxnSpPr>
          <p:nvPr/>
        </p:nvCxnSpPr>
        <p:spPr>
          <a:xfrm>
            <a:off x="677980" y="4331179"/>
            <a:ext cx="450512" cy="505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2 1054">
            <a:extLst>
              <a:ext uri="{FF2B5EF4-FFF2-40B4-BE49-F238E27FC236}">
                <a16:creationId xmlns:a16="http://schemas.microsoft.com/office/drawing/2014/main" id="{811C2549-504D-965B-9058-17ABEC00E24F}"/>
              </a:ext>
            </a:extLst>
          </p:cNvPr>
          <p:cNvCxnSpPr>
            <a:cxnSpLocks/>
            <a:stCxn id="3080" idx="3"/>
            <a:endCxn id="5" idx="1"/>
          </p:cNvCxnSpPr>
          <p:nvPr/>
        </p:nvCxnSpPr>
        <p:spPr>
          <a:xfrm>
            <a:off x="523855" y="2990902"/>
            <a:ext cx="577492" cy="277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685A5CFE-3CDA-AE39-24A4-2EA31C7E2C7E}"/>
              </a:ext>
            </a:extLst>
          </p:cNvPr>
          <p:cNvSpPr/>
          <p:nvPr/>
        </p:nvSpPr>
        <p:spPr>
          <a:xfrm>
            <a:off x="6298382" y="3694314"/>
            <a:ext cx="5540720" cy="226352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it-IT" dirty="0"/>
              <a:t>Python</a:t>
            </a:r>
            <a:endParaRPr lang="en-GB" dirty="0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85754E43-C660-FC99-53CB-B81E1D3239A5}"/>
              </a:ext>
            </a:extLst>
          </p:cNvPr>
          <p:cNvSpPr/>
          <p:nvPr/>
        </p:nvSpPr>
        <p:spPr>
          <a:xfrm>
            <a:off x="6488505" y="4201310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Interpreted</a:t>
            </a:r>
            <a:r>
              <a:rPr lang="it-IT" dirty="0"/>
              <a:t> Programming Language</a:t>
            </a:r>
            <a:endParaRPr lang="en-GB" dirty="0"/>
          </a:p>
        </p:txBody>
      </p:sp>
      <p:sp>
        <p:nvSpPr>
          <p:cNvPr id="1024" name="Rettangolo con angoli arrotondati 1023">
            <a:extLst>
              <a:ext uri="{FF2B5EF4-FFF2-40B4-BE49-F238E27FC236}">
                <a16:creationId xmlns:a16="http://schemas.microsoft.com/office/drawing/2014/main" id="{553765BC-BADE-DA26-AF61-733DF4BC1834}"/>
              </a:ext>
            </a:extLst>
          </p:cNvPr>
          <p:cNvSpPr/>
          <p:nvPr/>
        </p:nvSpPr>
        <p:spPr>
          <a:xfrm>
            <a:off x="6477949" y="4609398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Dynamic Typing</a:t>
            </a:r>
          </a:p>
        </p:txBody>
      </p:sp>
      <p:sp>
        <p:nvSpPr>
          <p:cNvPr id="1025" name="Rettangolo con angoli arrotondati 1024">
            <a:extLst>
              <a:ext uri="{FF2B5EF4-FFF2-40B4-BE49-F238E27FC236}">
                <a16:creationId xmlns:a16="http://schemas.microsoft.com/office/drawing/2014/main" id="{814EC601-33F7-8F5E-C4D9-B2B48147DD16}"/>
              </a:ext>
            </a:extLst>
          </p:cNvPr>
          <p:cNvSpPr/>
          <p:nvPr/>
        </p:nvSpPr>
        <p:spPr>
          <a:xfrm>
            <a:off x="6474925" y="5008235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Easy Kafka Integration</a:t>
            </a:r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25C8E6BD-2F42-6BB2-E57C-9A872E31569F}"/>
              </a:ext>
            </a:extLst>
          </p:cNvPr>
          <p:cNvSpPr/>
          <p:nvPr/>
        </p:nvSpPr>
        <p:spPr>
          <a:xfrm>
            <a:off x="6473421" y="5405072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Quite</a:t>
            </a:r>
            <a:r>
              <a:rPr lang="it-IT" dirty="0"/>
              <a:t> good low-</a:t>
            </a:r>
            <a:r>
              <a:rPr lang="it-IT" dirty="0" err="1"/>
              <a:t>level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2944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EF96AF-38BD-E1C9-A2DF-38E1AE50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592" y="867625"/>
            <a:ext cx="4961299" cy="987833"/>
          </a:xfrm>
        </p:spPr>
        <p:txBody>
          <a:bodyPr/>
          <a:lstStyle/>
          <a:p>
            <a:pPr algn="ctr"/>
            <a:r>
              <a:rPr lang="it-IT" dirty="0"/>
              <a:t>Input Flow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E221B54-FA8F-C73D-EDDB-24D9ADB07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68126" y="915693"/>
            <a:ext cx="254603" cy="115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F2AD655-51CF-3FFB-7CE1-F58E138F0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47" y="2691228"/>
            <a:ext cx="907581" cy="604906"/>
          </a:xfrm>
          <a:prstGeom prst="rect">
            <a:avLst/>
          </a:prstGeom>
        </p:spPr>
      </p:pic>
      <p:pic>
        <p:nvPicPr>
          <p:cNvPr id="3076" name="Picture 4" descr="Solarimetro modbus con ingresso sonda temperatura esterna - PDM - cod.  SUNMETER-PRO - ITSensor - ITSensor">
            <a:extLst>
              <a:ext uri="{FF2B5EF4-FFF2-40B4-BE49-F238E27FC236}">
                <a16:creationId xmlns:a16="http://schemas.microsoft.com/office/drawing/2014/main" id="{9CAFE88C-F3CD-3838-6C60-5AB814636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492" y="3893553"/>
            <a:ext cx="876262" cy="87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 descr="Immagine che contiene cilindro&#10;&#10;Descrizione generata automaticamente">
            <a:extLst>
              <a:ext uri="{FF2B5EF4-FFF2-40B4-BE49-F238E27FC236}">
                <a16:creationId xmlns:a16="http://schemas.microsoft.com/office/drawing/2014/main" id="{3DB1B7C3-29CE-E0A9-12F0-497A9EA479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752" y="5585718"/>
            <a:ext cx="649823" cy="976661"/>
          </a:xfrm>
          <a:prstGeom prst="rect">
            <a:avLst/>
          </a:prstGeom>
        </p:spPr>
      </p:pic>
      <p:pic>
        <p:nvPicPr>
          <p:cNvPr id="3080" name="Picture 8" descr="Resistenza al vento">
            <a:extLst>
              <a:ext uri="{FF2B5EF4-FFF2-40B4-BE49-F238E27FC236}">
                <a16:creationId xmlns:a16="http://schemas.microsoft.com/office/drawing/2014/main" id="{A13CDD06-8382-FBBD-CC5D-4BA8722E5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766297"/>
            <a:ext cx="449210" cy="449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C9F0979C-DEBD-2112-D3E5-DF91F71FEE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4029511"/>
            <a:ext cx="603335" cy="60333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C5C6C55C-F6EF-8501-01F8-8ACE4F72AC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645" y="5793294"/>
            <a:ext cx="456898" cy="520161"/>
          </a:xfrm>
          <a:prstGeom prst="rect">
            <a:avLst/>
          </a:prstGeom>
        </p:spPr>
      </p:pic>
      <p:pic>
        <p:nvPicPr>
          <p:cNvPr id="1026" name="Picture 2" descr="Python (programming language) - Wikipedia">
            <a:extLst>
              <a:ext uri="{FF2B5EF4-FFF2-40B4-BE49-F238E27FC236}">
                <a16:creationId xmlns:a16="http://schemas.microsoft.com/office/drawing/2014/main" id="{41606BAD-1118-91DF-B236-8ACF89BCE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422" y="1086659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ython (programming language) - Wikipedia">
            <a:extLst>
              <a:ext uri="{FF2B5EF4-FFF2-40B4-BE49-F238E27FC236}">
                <a16:creationId xmlns:a16="http://schemas.microsoft.com/office/drawing/2014/main" id="{E8921F0D-4F6F-519A-4C1B-F2389D84B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725" y="2596911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6AD22AFA-BE2D-08FD-15AE-F9BAE63A6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422" y="3949893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Python (programming language) - Wikipedia">
            <a:extLst>
              <a:ext uri="{FF2B5EF4-FFF2-40B4-BE49-F238E27FC236}">
                <a16:creationId xmlns:a16="http://schemas.microsoft.com/office/drawing/2014/main" id="{E03FE147-5A3F-6288-9389-ECB46C3B9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648" y="5677758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ache kafka - Download free icons">
            <a:extLst>
              <a:ext uri="{FF2B5EF4-FFF2-40B4-BE49-F238E27FC236}">
                <a16:creationId xmlns:a16="http://schemas.microsoft.com/office/drawing/2014/main" id="{B2E7A650-B21E-17A5-B501-9237BFD39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102" y="1828795"/>
            <a:ext cx="1209700" cy="12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2" descr="Python (programming language) - Wikipedia">
            <a:extLst>
              <a:ext uri="{FF2B5EF4-FFF2-40B4-BE49-F238E27FC236}">
                <a16:creationId xmlns:a16="http://schemas.microsoft.com/office/drawing/2014/main" id="{9F5168A4-A072-043F-6FAD-903E2107C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909" y="5344273"/>
            <a:ext cx="745587" cy="8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CasellaDiTesto 1043">
            <a:extLst>
              <a:ext uri="{FF2B5EF4-FFF2-40B4-BE49-F238E27FC236}">
                <a16:creationId xmlns:a16="http://schemas.microsoft.com/office/drawing/2014/main" id="{CA9274CB-D7B3-9D11-A19D-5235238961FC}"/>
              </a:ext>
            </a:extLst>
          </p:cNvPr>
          <p:cNvSpPr txBox="1"/>
          <p:nvPr/>
        </p:nvSpPr>
        <p:spPr>
          <a:xfrm>
            <a:off x="2527227" y="599568"/>
            <a:ext cx="129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</a:t>
            </a:r>
            <a:endParaRPr lang="en-GB" dirty="0"/>
          </a:p>
        </p:txBody>
      </p:sp>
      <p:sp>
        <p:nvSpPr>
          <p:cNvPr id="1045" name="CasellaDiTesto 1044">
            <a:extLst>
              <a:ext uri="{FF2B5EF4-FFF2-40B4-BE49-F238E27FC236}">
                <a16:creationId xmlns:a16="http://schemas.microsoft.com/office/drawing/2014/main" id="{25814D70-8EC9-327A-A715-CB85BEA868BF}"/>
              </a:ext>
            </a:extLst>
          </p:cNvPr>
          <p:cNvSpPr txBox="1"/>
          <p:nvPr/>
        </p:nvSpPr>
        <p:spPr>
          <a:xfrm>
            <a:off x="4615056" y="6187594"/>
            <a:ext cx="1292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AdaptersManager</a:t>
            </a:r>
            <a:endParaRPr lang="en-GB" dirty="0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CF5F8718-2060-1234-796C-D7EC0040B706}"/>
              </a:ext>
            </a:extLst>
          </p:cNvPr>
          <p:cNvCxnSpPr>
            <a:cxnSpLocks/>
            <a:stCxn id="1040" idx="0"/>
            <a:endCxn id="1028" idx="2"/>
          </p:cNvCxnSpPr>
          <p:nvPr/>
        </p:nvCxnSpPr>
        <p:spPr>
          <a:xfrm flipH="1" flipV="1">
            <a:off x="5134952" y="3038495"/>
            <a:ext cx="28751" cy="230577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3788A286-6383-B43F-5ECC-E0B560A61143}"/>
              </a:ext>
            </a:extLst>
          </p:cNvPr>
          <p:cNvCxnSpPr>
            <a:cxnSpLocks/>
            <a:stCxn id="10" idx="3"/>
            <a:endCxn id="1028" idx="1"/>
          </p:cNvCxnSpPr>
          <p:nvPr/>
        </p:nvCxnSpPr>
        <p:spPr>
          <a:xfrm flipV="1">
            <a:off x="3546235" y="2433645"/>
            <a:ext cx="983867" cy="3652654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BC9A4AD5-3FBD-20E4-C914-0B3D89ACF1CC}"/>
              </a:ext>
            </a:extLst>
          </p:cNvPr>
          <p:cNvCxnSpPr>
            <a:cxnSpLocks/>
            <a:stCxn id="6" idx="3"/>
            <a:endCxn id="1028" idx="1"/>
          </p:cNvCxnSpPr>
          <p:nvPr/>
        </p:nvCxnSpPr>
        <p:spPr>
          <a:xfrm flipV="1">
            <a:off x="3491009" y="2433645"/>
            <a:ext cx="1039093" cy="1924789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3E412F84-55C7-BD2C-3500-3F4598071280}"/>
              </a:ext>
            </a:extLst>
          </p:cNvPr>
          <p:cNvCxnSpPr>
            <a:cxnSpLocks/>
            <a:stCxn id="3" idx="3"/>
            <a:endCxn id="1028" idx="1"/>
          </p:cNvCxnSpPr>
          <p:nvPr/>
        </p:nvCxnSpPr>
        <p:spPr>
          <a:xfrm flipV="1">
            <a:off x="3496312" y="2433645"/>
            <a:ext cx="1033790" cy="57180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DB64B9A8-D043-B5CE-C8A4-A94F711767B0}"/>
              </a:ext>
            </a:extLst>
          </p:cNvPr>
          <p:cNvCxnSpPr>
            <a:cxnSpLocks/>
            <a:stCxn id="1026" idx="3"/>
            <a:endCxn id="1028" idx="1"/>
          </p:cNvCxnSpPr>
          <p:nvPr/>
        </p:nvCxnSpPr>
        <p:spPr>
          <a:xfrm>
            <a:off x="3491009" y="1495200"/>
            <a:ext cx="1039093" cy="938445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Connettore 2 1026">
            <a:extLst>
              <a:ext uri="{FF2B5EF4-FFF2-40B4-BE49-F238E27FC236}">
                <a16:creationId xmlns:a16="http://schemas.microsoft.com/office/drawing/2014/main" id="{ABE79D9B-014F-BE79-C5F6-7A1D50547926}"/>
              </a:ext>
            </a:extLst>
          </p:cNvPr>
          <p:cNvCxnSpPr>
            <a:cxnSpLocks/>
            <a:stCxn id="3074" idx="3"/>
            <a:endCxn id="1026" idx="1"/>
          </p:cNvCxnSpPr>
          <p:nvPr/>
        </p:nvCxnSpPr>
        <p:spPr>
          <a:xfrm>
            <a:off x="1722729" y="1494336"/>
            <a:ext cx="1022693" cy="86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ttore 2 1032">
            <a:extLst>
              <a:ext uri="{FF2B5EF4-FFF2-40B4-BE49-F238E27FC236}">
                <a16:creationId xmlns:a16="http://schemas.microsoft.com/office/drawing/2014/main" id="{006FEFFD-7A58-6879-39BD-D5CFD972F5AD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2008928" y="2993681"/>
            <a:ext cx="741797" cy="1177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ttore 2 1035">
            <a:extLst>
              <a:ext uri="{FF2B5EF4-FFF2-40B4-BE49-F238E27FC236}">
                <a16:creationId xmlns:a16="http://schemas.microsoft.com/office/drawing/2014/main" id="{F7295E44-C988-A75D-825E-7BC448EB5798}"/>
              </a:ext>
            </a:extLst>
          </p:cNvPr>
          <p:cNvCxnSpPr>
            <a:cxnSpLocks/>
            <a:stCxn id="3076" idx="3"/>
            <a:endCxn id="6" idx="1"/>
          </p:cNvCxnSpPr>
          <p:nvPr/>
        </p:nvCxnSpPr>
        <p:spPr>
          <a:xfrm>
            <a:off x="2004754" y="4331684"/>
            <a:ext cx="740668" cy="267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Connettore 2 1042">
            <a:extLst>
              <a:ext uri="{FF2B5EF4-FFF2-40B4-BE49-F238E27FC236}">
                <a16:creationId xmlns:a16="http://schemas.microsoft.com/office/drawing/2014/main" id="{7D4174FF-7EE0-328D-76C9-3605845678D4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1974575" y="6074049"/>
            <a:ext cx="826073" cy="1225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2 1048">
            <a:extLst>
              <a:ext uri="{FF2B5EF4-FFF2-40B4-BE49-F238E27FC236}">
                <a16:creationId xmlns:a16="http://schemas.microsoft.com/office/drawing/2014/main" id="{F1B55002-1655-4EB6-89A6-9DE505FF2261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929" y="6053880"/>
            <a:ext cx="649823" cy="2016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Connettore 2 1051">
            <a:extLst>
              <a:ext uri="{FF2B5EF4-FFF2-40B4-BE49-F238E27FC236}">
                <a16:creationId xmlns:a16="http://schemas.microsoft.com/office/drawing/2014/main" id="{57359FD0-C3D5-D28D-C255-2BEE4CB2CBC2}"/>
              </a:ext>
            </a:extLst>
          </p:cNvPr>
          <p:cNvCxnSpPr>
            <a:cxnSpLocks/>
            <a:stCxn id="4" idx="3"/>
            <a:endCxn id="3076" idx="1"/>
          </p:cNvCxnSpPr>
          <p:nvPr/>
        </p:nvCxnSpPr>
        <p:spPr>
          <a:xfrm>
            <a:off x="677980" y="4331179"/>
            <a:ext cx="450512" cy="505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2 1054">
            <a:extLst>
              <a:ext uri="{FF2B5EF4-FFF2-40B4-BE49-F238E27FC236}">
                <a16:creationId xmlns:a16="http://schemas.microsoft.com/office/drawing/2014/main" id="{811C2549-504D-965B-9058-17ABEC00E24F}"/>
              </a:ext>
            </a:extLst>
          </p:cNvPr>
          <p:cNvCxnSpPr>
            <a:cxnSpLocks/>
            <a:stCxn id="3080" idx="3"/>
            <a:endCxn id="5" idx="1"/>
          </p:cNvCxnSpPr>
          <p:nvPr/>
        </p:nvCxnSpPr>
        <p:spPr>
          <a:xfrm>
            <a:off x="523855" y="2990902"/>
            <a:ext cx="577492" cy="277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685A5CFE-3CDA-AE39-24A4-2EA31C7E2C7E}"/>
              </a:ext>
            </a:extLst>
          </p:cNvPr>
          <p:cNvSpPr/>
          <p:nvPr/>
        </p:nvSpPr>
        <p:spPr>
          <a:xfrm>
            <a:off x="6298382" y="3694314"/>
            <a:ext cx="5540720" cy="226352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it-IT" dirty="0"/>
              <a:t>Python</a:t>
            </a:r>
            <a:endParaRPr lang="en-GB" dirty="0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85754E43-C660-FC99-53CB-B81E1D3239A5}"/>
              </a:ext>
            </a:extLst>
          </p:cNvPr>
          <p:cNvSpPr/>
          <p:nvPr/>
        </p:nvSpPr>
        <p:spPr>
          <a:xfrm>
            <a:off x="6488505" y="4201310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Interpreted</a:t>
            </a:r>
            <a:r>
              <a:rPr lang="it-IT" dirty="0"/>
              <a:t> Programming Language</a:t>
            </a:r>
            <a:endParaRPr lang="en-GB" dirty="0"/>
          </a:p>
        </p:txBody>
      </p:sp>
      <p:sp>
        <p:nvSpPr>
          <p:cNvPr id="1024" name="Rettangolo con angoli arrotondati 1023">
            <a:extLst>
              <a:ext uri="{FF2B5EF4-FFF2-40B4-BE49-F238E27FC236}">
                <a16:creationId xmlns:a16="http://schemas.microsoft.com/office/drawing/2014/main" id="{553765BC-BADE-DA26-AF61-733DF4BC1834}"/>
              </a:ext>
            </a:extLst>
          </p:cNvPr>
          <p:cNvSpPr/>
          <p:nvPr/>
        </p:nvSpPr>
        <p:spPr>
          <a:xfrm>
            <a:off x="6477949" y="4609398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Dynamic Typing</a:t>
            </a:r>
          </a:p>
        </p:txBody>
      </p:sp>
      <p:sp>
        <p:nvSpPr>
          <p:cNvPr id="1025" name="Rettangolo con angoli arrotondati 1024">
            <a:extLst>
              <a:ext uri="{FF2B5EF4-FFF2-40B4-BE49-F238E27FC236}">
                <a16:creationId xmlns:a16="http://schemas.microsoft.com/office/drawing/2014/main" id="{814EC601-33F7-8F5E-C4D9-B2B48147DD16}"/>
              </a:ext>
            </a:extLst>
          </p:cNvPr>
          <p:cNvSpPr/>
          <p:nvPr/>
        </p:nvSpPr>
        <p:spPr>
          <a:xfrm>
            <a:off x="6474925" y="5008235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/>
              <a:t>Easy Kafka Integration</a:t>
            </a:r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25C8E6BD-2F42-6BB2-E57C-9A872E31569F}"/>
              </a:ext>
            </a:extLst>
          </p:cNvPr>
          <p:cNvSpPr/>
          <p:nvPr/>
        </p:nvSpPr>
        <p:spPr>
          <a:xfrm>
            <a:off x="6473421" y="5405072"/>
            <a:ext cx="5212033" cy="3892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Quite</a:t>
            </a:r>
            <a:r>
              <a:rPr lang="it-IT" dirty="0"/>
              <a:t> good low-</a:t>
            </a:r>
            <a:r>
              <a:rPr lang="it-IT" dirty="0" err="1"/>
              <a:t>level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5197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AE8830-4B9B-5D91-CFC4-10A9E705C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55" y="5119936"/>
            <a:ext cx="8534400" cy="1507067"/>
          </a:xfrm>
        </p:spPr>
        <p:txBody>
          <a:bodyPr/>
          <a:lstStyle/>
          <a:p>
            <a:r>
              <a:rPr lang="it-IT" dirty="0"/>
              <a:t>Data Management</a:t>
            </a:r>
          </a:p>
        </p:txBody>
      </p:sp>
      <p:pic>
        <p:nvPicPr>
          <p:cNvPr id="3" name="Immagine 2" descr="database mysql&quot; Icon - Download for free – Iconduck">
            <a:extLst>
              <a:ext uri="{FF2B5EF4-FFF2-40B4-BE49-F238E27FC236}">
                <a16:creationId xmlns:a16="http://schemas.microsoft.com/office/drawing/2014/main" id="{2837DFDB-9CBF-7EA8-CD6A-8201788D1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191" y="4550587"/>
            <a:ext cx="1794294" cy="1883128"/>
          </a:xfrm>
          <a:prstGeom prst="rect">
            <a:avLst/>
          </a:prstGeom>
        </p:spPr>
      </p:pic>
      <p:pic>
        <p:nvPicPr>
          <p:cNvPr id="4" name="Immagine 3" descr="SPRING BOOT: come far generare un WAR a Spring Boot – ultimatecodingblog">
            <a:extLst>
              <a:ext uri="{FF2B5EF4-FFF2-40B4-BE49-F238E27FC236}">
                <a16:creationId xmlns:a16="http://schemas.microsoft.com/office/drawing/2014/main" id="{7DF408A7-EEC9-DA84-8CAE-686D1B427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834" y="2738365"/>
            <a:ext cx="2743199" cy="1438780"/>
          </a:xfrm>
          <a:prstGeom prst="rect">
            <a:avLst/>
          </a:prstGeom>
        </p:spPr>
      </p:pic>
      <p:pic>
        <p:nvPicPr>
          <p:cNvPr id="5" name="Immagine 4" descr="SPRING BOOT: come far generare un WAR a Spring Boot – ultimatecodingblog">
            <a:extLst>
              <a:ext uri="{FF2B5EF4-FFF2-40B4-BE49-F238E27FC236}">
                <a16:creationId xmlns:a16="http://schemas.microsoft.com/office/drawing/2014/main" id="{1B047C9F-A2F9-8FD3-4540-996F6FDA3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626" y="1933232"/>
            <a:ext cx="2743199" cy="1438780"/>
          </a:xfrm>
          <a:prstGeom prst="rect">
            <a:avLst/>
          </a:prstGeom>
        </p:spPr>
      </p:pic>
      <p:pic>
        <p:nvPicPr>
          <p:cNvPr id="6" name="Immagine 5" descr="SPRING BOOT: come far generare un WAR a Spring Boot – ultimatecodingblog">
            <a:extLst>
              <a:ext uri="{FF2B5EF4-FFF2-40B4-BE49-F238E27FC236}">
                <a16:creationId xmlns:a16="http://schemas.microsoft.com/office/drawing/2014/main" id="{3C4A8E70-EE7E-CE8F-181A-E103FA179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22327"/>
            <a:ext cx="2743199" cy="1438780"/>
          </a:xfrm>
          <a:prstGeom prst="rect">
            <a:avLst/>
          </a:prstGeom>
        </p:spPr>
      </p:pic>
      <p:pic>
        <p:nvPicPr>
          <p:cNvPr id="7" name="Immagine 6" descr="Apache kafka - Download free icons">
            <a:extLst>
              <a:ext uri="{FF2B5EF4-FFF2-40B4-BE49-F238E27FC236}">
                <a16:creationId xmlns:a16="http://schemas.microsoft.com/office/drawing/2014/main" id="{073B7136-42DF-EB6F-7239-E99824BB9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7041" y="260230"/>
            <a:ext cx="2743200" cy="2743200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139A3A5B-3639-1A93-129A-0D3BAA016844}"/>
              </a:ext>
            </a:extLst>
          </p:cNvPr>
          <p:cNvSpPr/>
          <p:nvPr/>
        </p:nvSpPr>
        <p:spPr>
          <a:xfrm>
            <a:off x="343181" y="468201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63401CB-1B23-C1E3-A7F0-6B38D4EA750A}"/>
              </a:ext>
            </a:extLst>
          </p:cNvPr>
          <p:cNvSpPr/>
          <p:nvPr/>
        </p:nvSpPr>
        <p:spPr>
          <a:xfrm>
            <a:off x="486954" y="611974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6E1B245-75CF-0712-0EB3-9DE13809C93A}"/>
              </a:ext>
            </a:extLst>
          </p:cNvPr>
          <p:cNvSpPr/>
          <p:nvPr/>
        </p:nvSpPr>
        <p:spPr>
          <a:xfrm>
            <a:off x="630728" y="755748"/>
            <a:ext cx="2401018" cy="107830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202BC1A-0CCD-86FA-AA5C-564CAD3B633E}"/>
              </a:ext>
            </a:extLst>
          </p:cNvPr>
          <p:cNvCxnSpPr/>
          <p:nvPr/>
        </p:nvCxnSpPr>
        <p:spPr>
          <a:xfrm flipV="1">
            <a:off x="3036498" y="967596"/>
            <a:ext cx="1676401" cy="235789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D0634CE3-9122-8AD7-56DB-5787025B049B}"/>
              </a:ext>
            </a:extLst>
          </p:cNvPr>
          <p:cNvCxnSpPr>
            <a:cxnSpLocks/>
          </p:cNvCxnSpPr>
          <p:nvPr/>
        </p:nvCxnSpPr>
        <p:spPr>
          <a:xfrm>
            <a:off x="1800044" y="1893498"/>
            <a:ext cx="1388855" cy="986286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C9A314C2-082E-D8AA-B193-8CE16DB64565}"/>
              </a:ext>
            </a:extLst>
          </p:cNvPr>
          <p:cNvCxnSpPr>
            <a:cxnSpLocks/>
          </p:cNvCxnSpPr>
          <p:nvPr/>
        </p:nvCxnSpPr>
        <p:spPr>
          <a:xfrm>
            <a:off x="7407214" y="1016479"/>
            <a:ext cx="2553419" cy="310551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384303BF-BEF9-9E1C-136C-1F73A9C931D6}"/>
              </a:ext>
            </a:extLst>
          </p:cNvPr>
          <p:cNvCxnSpPr>
            <a:cxnSpLocks/>
          </p:cNvCxnSpPr>
          <p:nvPr/>
        </p:nvCxnSpPr>
        <p:spPr>
          <a:xfrm flipH="1">
            <a:off x="8077202" y="2252931"/>
            <a:ext cx="2047331" cy="425570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C7E7E267-64A3-83D2-818D-2670BD743061}"/>
              </a:ext>
            </a:extLst>
          </p:cNvPr>
          <p:cNvCxnSpPr>
            <a:cxnSpLocks/>
          </p:cNvCxnSpPr>
          <p:nvPr/>
        </p:nvCxnSpPr>
        <p:spPr>
          <a:xfrm>
            <a:off x="4301706" y="3891952"/>
            <a:ext cx="2941608" cy="971908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0D62C473-063D-9F01-1AB2-EE51D29C0526}"/>
              </a:ext>
            </a:extLst>
          </p:cNvPr>
          <p:cNvCxnSpPr>
            <a:cxnSpLocks/>
          </p:cNvCxnSpPr>
          <p:nvPr/>
        </p:nvCxnSpPr>
        <p:spPr>
          <a:xfrm>
            <a:off x="7594120" y="3086819"/>
            <a:ext cx="411193" cy="1388851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6838ED6-CBA0-9BE5-299A-C40323298D6F}"/>
              </a:ext>
            </a:extLst>
          </p:cNvPr>
          <p:cNvSpPr txBox="1"/>
          <p:nvPr/>
        </p:nvSpPr>
        <p:spPr>
          <a:xfrm>
            <a:off x="2083588" y="4007335"/>
            <a:ext cx="2121647" cy="373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REST SERVICE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60E0930-0EDE-61E7-1233-0A5971650D6C}"/>
              </a:ext>
            </a:extLst>
          </p:cNvPr>
          <p:cNvSpPr txBox="1"/>
          <p:nvPr/>
        </p:nvSpPr>
        <p:spPr>
          <a:xfrm>
            <a:off x="5342626" y="3071003"/>
            <a:ext cx="21105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CONFIGURATION SCHEDULER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5E83588-26D7-205C-8E16-B3D20C5F1FC8}"/>
              </a:ext>
            </a:extLst>
          </p:cNvPr>
          <p:cNvSpPr txBox="1"/>
          <p:nvPr/>
        </p:nvSpPr>
        <p:spPr>
          <a:xfrm>
            <a:off x="4725358" y="1394040"/>
            <a:ext cx="22561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SOCKET SERVICE</a:t>
            </a:r>
          </a:p>
        </p:txBody>
      </p:sp>
      <p:sp>
        <p:nvSpPr>
          <p:cNvPr id="25" name="Nuvola 24">
            <a:extLst>
              <a:ext uri="{FF2B5EF4-FFF2-40B4-BE49-F238E27FC236}">
                <a16:creationId xmlns:a16="http://schemas.microsoft.com/office/drawing/2014/main" id="{51F2FD70-9F40-EA90-9922-1930186AC19B}"/>
              </a:ext>
            </a:extLst>
          </p:cNvPr>
          <p:cNvSpPr/>
          <p:nvPr/>
        </p:nvSpPr>
        <p:spPr>
          <a:xfrm>
            <a:off x="64211" y="4375439"/>
            <a:ext cx="1611861" cy="835219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INPUT FLOW</a:t>
            </a:r>
            <a:endParaRPr lang="it-IT" dirty="0"/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7707075-D6F6-24A3-79BF-476F593559BD}"/>
              </a:ext>
            </a:extLst>
          </p:cNvPr>
          <p:cNvCxnSpPr>
            <a:cxnSpLocks/>
          </p:cNvCxnSpPr>
          <p:nvPr/>
        </p:nvCxnSpPr>
        <p:spPr>
          <a:xfrm flipH="1">
            <a:off x="1017918" y="3518141"/>
            <a:ext cx="925901" cy="813756"/>
          </a:xfrm>
          <a:prstGeom prst="straightConnector1">
            <a:avLst/>
          </a:prstGeom>
          <a:ln w="47625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55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ella 12">
            <a:extLst>
              <a:ext uri="{FF2B5EF4-FFF2-40B4-BE49-F238E27FC236}">
                <a16:creationId xmlns:a16="http://schemas.microsoft.com/office/drawing/2014/main" id="{7BA3F627-9833-1AD2-4FEA-A866267529F9}"/>
              </a:ext>
            </a:extLst>
          </p:cNvPr>
          <p:cNvGraphicFramePr>
            <a:graphicFrameLocks noGrp="1"/>
          </p:cNvGraphicFramePr>
          <p:nvPr/>
        </p:nvGraphicFramePr>
        <p:xfrm>
          <a:off x="3939396" y="201283"/>
          <a:ext cx="2954156" cy="6462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156">
                  <a:extLst>
                    <a:ext uri="{9D8B030D-6E8A-4147-A177-3AD203B41FA5}">
                      <a16:colId xmlns:a16="http://schemas.microsoft.com/office/drawing/2014/main" val="1933285794"/>
                    </a:ext>
                  </a:extLst>
                </a:gridCol>
              </a:tblGrid>
              <a:tr h="65443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985647"/>
                  </a:ext>
                </a:extLst>
              </a:tr>
              <a:tr h="580815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it-IT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660680"/>
                  </a:ext>
                </a:extLst>
              </a:tr>
            </a:tbl>
          </a:graphicData>
        </a:graphic>
      </p:graphicFrame>
      <p:sp>
        <p:nvSpPr>
          <p:cNvPr id="2" name="Titolo 1">
            <a:extLst>
              <a:ext uri="{FF2B5EF4-FFF2-40B4-BE49-F238E27FC236}">
                <a16:creationId xmlns:a16="http://schemas.microsoft.com/office/drawing/2014/main" id="{2CEACD3D-6281-5159-5D50-DAB13FCE2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5571" y="361030"/>
            <a:ext cx="3042250" cy="1507067"/>
          </a:xfrm>
        </p:spPr>
        <p:txBody>
          <a:bodyPr/>
          <a:lstStyle/>
          <a:p>
            <a:r>
              <a:rPr lang="it-IT" dirty="0"/>
              <a:t>USER</a:t>
            </a:r>
            <a:br>
              <a:rPr lang="it-IT" dirty="0"/>
            </a:br>
            <a:r>
              <a:rPr lang="it-IT" dirty="0" err="1"/>
              <a:t>interface</a:t>
            </a:r>
          </a:p>
        </p:txBody>
      </p:sp>
      <p:sp>
        <p:nvSpPr>
          <p:cNvPr id="7" name="Nuvola 6">
            <a:extLst>
              <a:ext uri="{FF2B5EF4-FFF2-40B4-BE49-F238E27FC236}">
                <a16:creationId xmlns:a16="http://schemas.microsoft.com/office/drawing/2014/main" id="{814ADE5E-82FD-C2D5-B26F-67FF49006960}"/>
              </a:ext>
            </a:extLst>
          </p:cNvPr>
          <p:cNvSpPr/>
          <p:nvPr/>
        </p:nvSpPr>
        <p:spPr>
          <a:xfrm>
            <a:off x="438822" y="4783597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DATA MANAGEMENT</a:t>
            </a:r>
          </a:p>
        </p:txBody>
      </p:sp>
      <p:sp>
        <p:nvSpPr>
          <p:cNvPr id="8" name="Nuvola 7">
            <a:extLst>
              <a:ext uri="{FF2B5EF4-FFF2-40B4-BE49-F238E27FC236}">
                <a16:creationId xmlns:a16="http://schemas.microsoft.com/office/drawing/2014/main" id="{A8616987-2FE5-C939-1312-EB8FB05A57CA}"/>
              </a:ext>
            </a:extLst>
          </p:cNvPr>
          <p:cNvSpPr/>
          <p:nvPr/>
        </p:nvSpPr>
        <p:spPr>
          <a:xfrm>
            <a:off x="438821" y="355369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AUTHENTICATION</a:t>
            </a: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E6BA7D5-9B22-AE9C-A507-38850211E355}"/>
              </a:ext>
            </a:extLst>
          </p:cNvPr>
          <p:cNvCxnSpPr/>
          <p:nvPr/>
        </p:nvCxnSpPr>
        <p:spPr>
          <a:xfrm>
            <a:off x="2677065" y="1936630"/>
            <a:ext cx="1216325" cy="569343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BC0FBFC9-E534-203D-2093-A96E75E8EFEF}"/>
              </a:ext>
            </a:extLst>
          </p:cNvPr>
          <p:cNvCxnSpPr>
            <a:cxnSpLocks/>
          </p:cNvCxnSpPr>
          <p:nvPr/>
        </p:nvCxnSpPr>
        <p:spPr>
          <a:xfrm flipH="1">
            <a:off x="3418936" y="3805686"/>
            <a:ext cx="695863" cy="1130061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cerchio, Elementi grafici, arte, simbolo&#10;&#10;Descrizione generata automaticamente">
            <a:extLst>
              <a:ext uri="{FF2B5EF4-FFF2-40B4-BE49-F238E27FC236}">
                <a16:creationId xmlns:a16="http://schemas.microsoft.com/office/drawing/2014/main" id="{10FC92B9-A9D7-1D4B-74C1-0052E5E6A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985" y="1079741"/>
            <a:ext cx="1880560" cy="1880560"/>
          </a:xfrm>
          <a:prstGeom prst="rect">
            <a:avLst/>
          </a:prstGeom>
        </p:spPr>
      </p:pic>
      <p:pic>
        <p:nvPicPr>
          <p:cNvPr id="14" name="Immagine 13" descr="Cos'è Axios e a cosa serve">
            <a:extLst>
              <a:ext uri="{FF2B5EF4-FFF2-40B4-BE49-F238E27FC236}">
                <a16:creationId xmlns:a16="http://schemas.microsoft.com/office/drawing/2014/main" id="{3EA29BAF-44B6-9447-06C5-A507A2E0E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16" y="2719908"/>
            <a:ext cx="2182483" cy="1748862"/>
          </a:xfrm>
          <a:prstGeom prst="rect">
            <a:avLst/>
          </a:prstGeom>
        </p:spPr>
      </p:pic>
      <p:pic>
        <p:nvPicPr>
          <p:cNvPr id="15" name="Immagine 14" descr="SockJS-node download | SourceForge.net">
            <a:extLst>
              <a:ext uri="{FF2B5EF4-FFF2-40B4-BE49-F238E27FC236}">
                <a16:creationId xmlns:a16="http://schemas.microsoft.com/office/drawing/2014/main" id="{73051527-E9C0-553B-3BDD-F3B21ECCC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3525" y="4538753"/>
            <a:ext cx="1734268" cy="1676758"/>
          </a:xfrm>
          <a:prstGeom prst="rect">
            <a:avLst/>
          </a:prstGeom>
        </p:spPr>
      </p:pic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531CB7D-874E-10BE-AD90-6981DBA63A3C}"/>
              </a:ext>
            </a:extLst>
          </p:cNvPr>
          <p:cNvCxnSpPr>
            <a:cxnSpLocks/>
          </p:cNvCxnSpPr>
          <p:nvPr/>
        </p:nvCxnSpPr>
        <p:spPr>
          <a:xfrm flipH="1">
            <a:off x="3648972" y="5358440"/>
            <a:ext cx="1429108" cy="862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DA6DCE66-2752-61B4-79F3-EB25AE02A60B}"/>
              </a:ext>
            </a:extLst>
          </p:cNvPr>
          <p:cNvCxnSpPr>
            <a:cxnSpLocks/>
          </p:cNvCxnSpPr>
          <p:nvPr/>
        </p:nvCxnSpPr>
        <p:spPr>
          <a:xfrm>
            <a:off x="6098876" y="2727384"/>
            <a:ext cx="181156" cy="2395267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0EFD044D-DE30-B5DF-726D-399661529AED}"/>
              </a:ext>
            </a:extLst>
          </p:cNvPr>
          <p:cNvCxnSpPr>
            <a:cxnSpLocks/>
          </p:cNvCxnSpPr>
          <p:nvPr/>
        </p:nvCxnSpPr>
        <p:spPr>
          <a:xfrm flipH="1">
            <a:off x="4482861" y="2756138"/>
            <a:ext cx="250166" cy="65560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 descr="Monitor Screen Sketch Computer PNG &amp; SVG Design For T-Shirts">
            <a:extLst>
              <a:ext uri="{FF2B5EF4-FFF2-40B4-BE49-F238E27FC236}">
                <a16:creationId xmlns:a16="http://schemas.microsoft.com/office/drawing/2014/main" id="{C6B4C2EC-6FD1-E9F2-4904-D2985E1E3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3284" y="1805755"/>
            <a:ext cx="1751244" cy="1636226"/>
          </a:xfrm>
          <a:prstGeom prst="rect">
            <a:avLst/>
          </a:prstGeom>
        </p:spPr>
      </p:pic>
      <p:pic>
        <p:nvPicPr>
          <p:cNvPr id="21" name="Immagine 20" descr="Mobile, phone, screen, smartphone, tablet icon - Download on Iconfinder">
            <a:extLst>
              <a:ext uri="{FF2B5EF4-FFF2-40B4-BE49-F238E27FC236}">
                <a16:creationId xmlns:a16="http://schemas.microsoft.com/office/drawing/2014/main" id="{58C29E1F-F28B-7CEA-C1F3-FD16FF0E44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1796" y="3653286"/>
            <a:ext cx="1506748" cy="1506748"/>
          </a:xfrm>
          <a:prstGeom prst="rect">
            <a:avLst/>
          </a:prstGeom>
        </p:spPr>
      </p:pic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31088B56-8AE9-7724-27AA-1826AC91691E}"/>
              </a:ext>
            </a:extLst>
          </p:cNvPr>
          <p:cNvCxnSpPr>
            <a:cxnSpLocks/>
          </p:cNvCxnSpPr>
          <p:nvPr/>
        </p:nvCxnSpPr>
        <p:spPr>
          <a:xfrm>
            <a:off x="6357667" y="2022893"/>
            <a:ext cx="1575760" cy="209908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19F62E31-60E8-3347-EAAC-8BA6D305EBB6}"/>
              </a:ext>
            </a:extLst>
          </p:cNvPr>
          <p:cNvCxnSpPr>
            <a:cxnSpLocks/>
          </p:cNvCxnSpPr>
          <p:nvPr/>
        </p:nvCxnSpPr>
        <p:spPr>
          <a:xfrm>
            <a:off x="6343291" y="2267310"/>
            <a:ext cx="1547004" cy="1547001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552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2DEC12-F274-D112-6885-EE923E922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778" y="5278087"/>
            <a:ext cx="8879456" cy="1507067"/>
          </a:xfrm>
        </p:spPr>
        <p:txBody>
          <a:bodyPr/>
          <a:lstStyle/>
          <a:p>
            <a:r>
              <a:rPr lang="it-IT" dirty="0"/>
              <a:t>Authentication and user profiling</a:t>
            </a:r>
          </a:p>
        </p:txBody>
      </p:sp>
      <p:pic>
        <p:nvPicPr>
          <p:cNvPr id="4" name="Immagine 3" descr="SPRING BOOT: come far generare un WAR a Spring Boot – ultimatecodingblog">
            <a:extLst>
              <a:ext uri="{FF2B5EF4-FFF2-40B4-BE49-F238E27FC236}">
                <a16:creationId xmlns:a16="http://schemas.microsoft.com/office/drawing/2014/main" id="{40505066-D494-68D9-CA12-34802AD7E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514" y="524251"/>
            <a:ext cx="2743199" cy="143878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C3A309-3E4B-B431-C0B8-E56AB552F887}"/>
              </a:ext>
            </a:extLst>
          </p:cNvPr>
          <p:cNvSpPr txBox="1"/>
          <p:nvPr/>
        </p:nvSpPr>
        <p:spPr>
          <a:xfrm>
            <a:off x="4653472" y="1667210"/>
            <a:ext cx="22561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GATEWAY</a:t>
            </a:r>
          </a:p>
        </p:txBody>
      </p:sp>
      <p:pic>
        <p:nvPicPr>
          <p:cNvPr id="7" name="Immagine 6" descr="Keycloak">
            <a:extLst>
              <a:ext uri="{FF2B5EF4-FFF2-40B4-BE49-F238E27FC236}">
                <a16:creationId xmlns:a16="http://schemas.microsoft.com/office/drawing/2014/main" id="{7CD14020-59A5-A27D-9A06-78C3ADA3F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533" y="1941366"/>
            <a:ext cx="4382218" cy="1235606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6E187693-86F9-9B8F-A97F-14D35B585997}"/>
              </a:ext>
            </a:extLst>
          </p:cNvPr>
          <p:cNvSpPr/>
          <p:nvPr/>
        </p:nvSpPr>
        <p:spPr>
          <a:xfrm>
            <a:off x="415067" y="3602465"/>
            <a:ext cx="2789206" cy="1279584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User Interface</a:t>
            </a:r>
          </a:p>
        </p:txBody>
      </p:sp>
      <p:sp>
        <p:nvSpPr>
          <p:cNvPr id="11" name="Nuvola 10">
            <a:extLst>
              <a:ext uri="{FF2B5EF4-FFF2-40B4-BE49-F238E27FC236}">
                <a16:creationId xmlns:a16="http://schemas.microsoft.com/office/drawing/2014/main" id="{4044CA8C-425B-5F32-390B-49B6B6E533B5}"/>
              </a:ext>
            </a:extLst>
          </p:cNvPr>
          <p:cNvSpPr/>
          <p:nvPr/>
        </p:nvSpPr>
        <p:spPr>
          <a:xfrm>
            <a:off x="4220067" y="3403371"/>
            <a:ext cx="3220527" cy="1667773"/>
          </a:xfrm>
          <a:prstGeom prst="cloud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DATA MANAGEMENT</a:t>
            </a:r>
          </a:p>
        </p:txBody>
      </p:sp>
      <p:pic>
        <p:nvPicPr>
          <p:cNvPr id="13" name="Immagine 12" descr="Young User Icon transparent PNG - StickPNG">
            <a:extLst>
              <a:ext uri="{FF2B5EF4-FFF2-40B4-BE49-F238E27FC236}">
                <a16:creationId xmlns:a16="http://schemas.microsoft.com/office/drawing/2014/main" id="{0729579C-35E9-E738-8CCF-0683F78AC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419" y="257013"/>
            <a:ext cx="1463616" cy="1455672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A862D1FA-38C9-0B78-7721-543E285B4BC2}"/>
              </a:ext>
            </a:extLst>
          </p:cNvPr>
          <p:cNvCxnSpPr/>
          <p:nvPr/>
        </p:nvCxnSpPr>
        <p:spPr>
          <a:xfrm>
            <a:off x="7286446" y="1355785"/>
            <a:ext cx="1015042" cy="727493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2910AD20-DFBE-3749-7DEE-263390E8A84C}"/>
              </a:ext>
            </a:extLst>
          </p:cNvPr>
          <p:cNvCxnSpPr/>
          <p:nvPr/>
        </p:nvCxnSpPr>
        <p:spPr>
          <a:xfrm flipH="1">
            <a:off x="2127851" y="1910750"/>
            <a:ext cx="2449901" cy="1647646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045C1812-7A0C-1805-293D-CF2D10EFAE26}"/>
              </a:ext>
            </a:extLst>
          </p:cNvPr>
          <p:cNvCxnSpPr/>
          <p:nvPr/>
        </p:nvCxnSpPr>
        <p:spPr>
          <a:xfrm>
            <a:off x="5506529" y="2106284"/>
            <a:ext cx="8626" cy="133134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980356AE-4083-58DA-E986-1DB42D315F13}"/>
              </a:ext>
            </a:extLst>
          </p:cNvPr>
          <p:cNvCxnSpPr/>
          <p:nvPr/>
        </p:nvCxnSpPr>
        <p:spPr>
          <a:xfrm>
            <a:off x="2481533" y="1223512"/>
            <a:ext cx="2064589" cy="8627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602342"/>
      </p:ext>
    </p:extLst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Sezion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zion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zion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TM02900771[[fn=Sezione]]</Template>
  <TotalTime>286</TotalTime>
  <Words>184</Words>
  <Application>Microsoft Office PowerPoint</Application>
  <PresentationFormat>Widescreen</PresentationFormat>
  <Paragraphs>102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Sezione</vt:lpstr>
      <vt:lpstr>Presentazione standard di PowerPoint</vt:lpstr>
      <vt:lpstr>architecture</vt:lpstr>
      <vt:lpstr>Core technologies</vt:lpstr>
      <vt:lpstr>Event Streaming Bus</vt:lpstr>
      <vt:lpstr>Input Flow</vt:lpstr>
      <vt:lpstr>Input Flow</vt:lpstr>
      <vt:lpstr>Data Management</vt:lpstr>
      <vt:lpstr>USER interface</vt:lpstr>
      <vt:lpstr>Authentication and user profiling</vt:lpstr>
      <vt:lpstr>monitoring</vt:lpstr>
      <vt:lpstr>TESTing</vt:lpstr>
      <vt:lpstr>CI/CD PIPELINES</vt:lpstr>
      <vt:lpstr>results</vt:lpstr>
      <vt:lpstr>results</vt:lpstr>
      <vt:lpstr>results</vt:lpstr>
      <vt:lpstr>results</vt:lpstr>
      <vt:lpstr>CONCLUSION</vt:lpstr>
      <vt:lpstr>Future developments</vt:lpstr>
      <vt:lpstr>Future developments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Fabrizio Durante</dc:creator>
  <cp:lastModifiedBy>Fabrizio Durante</cp:lastModifiedBy>
  <cp:revision>166</cp:revision>
  <dcterms:created xsi:type="dcterms:W3CDTF">2023-10-10T20:26:43Z</dcterms:created>
  <dcterms:modified xsi:type="dcterms:W3CDTF">2023-10-17T21:26:43Z</dcterms:modified>
</cp:coreProperties>
</file>

<file path=docProps/thumbnail.jpeg>
</file>